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6A8"/>
    <a:srgbClr val="7B7523"/>
    <a:srgbClr val="F4B6D6"/>
    <a:srgbClr val="33CCFF"/>
    <a:srgbClr val="F1E727"/>
    <a:srgbClr val="009900"/>
    <a:srgbClr val="F3151A"/>
    <a:srgbClr val="78E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CC98-0260-430A-9B28-EB398A2064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D3852-F773-4FEB-9507-53FBBD404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4562C-8CDC-4923-AF9B-A83378EA0F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3DFBB-FC5E-44B0-A9C4-F7BD66C16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30767-56FB-4CFA-9E5F-521DFCC86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2EAA1-6EC6-4440-8804-C037BC14BC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4A1A6-BAC2-47B4-857A-277186D36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5F265-ACA0-4CFE-94FC-F143F8667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83D3-2D70-4B1F-9A98-7BD95D5EA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4B831-0542-4BFF-9826-E95AB316B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E383C-207E-4359-B994-24825D650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1D1985-D7ED-40D4-8EEE-346919D6C13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52800"/>
            <a:ext cx="3352800" cy="3190875"/>
          </a:xfrm>
          <a:prstGeom prst="rect">
            <a:avLst/>
          </a:prstGeom>
          <a:noFill/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5029200" cy="47863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6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Учимся</a:t>
            </a:r>
          </a:p>
          <a:p>
            <a:pPr algn="ctr"/>
            <a:r>
              <a:rPr lang="ru-RU" sz="6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писать</a:t>
            </a:r>
          </a:p>
          <a:p>
            <a:pPr algn="ctr"/>
            <a:r>
              <a:rPr lang="ru-RU" sz="6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цифры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rc 5"/>
          <p:cNvSpPr>
            <a:spLocks/>
          </p:cNvSpPr>
          <p:nvPr/>
        </p:nvSpPr>
        <p:spPr bwMode="auto">
          <a:xfrm rot="6330298" flipV="1">
            <a:off x="2797969" y="1666082"/>
            <a:ext cx="3009900" cy="20558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4038600" y="3276600"/>
            <a:ext cx="1143000" cy="1828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Arc 11"/>
          <p:cNvSpPr>
            <a:spLocks/>
          </p:cNvSpPr>
          <p:nvPr/>
        </p:nvSpPr>
        <p:spPr bwMode="auto">
          <a:xfrm rot="6861201">
            <a:off x="2546350" y="4464050"/>
            <a:ext cx="1460500" cy="1371600"/>
          </a:xfrm>
          <a:custGeom>
            <a:avLst/>
            <a:gdLst>
              <a:gd name="G0" fmla="+- 0 0 0"/>
              <a:gd name="G1" fmla="+- 21236 0 0"/>
              <a:gd name="G2" fmla="+- 21600 0 0"/>
              <a:gd name="T0" fmla="*/ 3948 w 21600"/>
              <a:gd name="T1" fmla="*/ 0 h 37075"/>
              <a:gd name="T2" fmla="*/ 14687 w 21600"/>
              <a:gd name="T3" fmla="*/ 37075 h 37075"/>
              <a:gd name="T4" fmla="*/ 0 w 21600"/>
              <a:gd name="T5" fmla="*/ 21236 h 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075" fill="none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</a:path>
              <a:path w="21600" h="37075" stroke="0" extrusionOk="0">
                <a:moveTo>
                  <a:pt x="3948" y="-1"/>
                </a:moveTo>
                <a:cubicBezTo>
                  <a:pt x="14179" y="1902"/>
                  <a:pt x="21600" y="10829"/>
                  <a:pt x="21600" y="21236"/>
                </a:cubicBezTo>
                <a:cubicBezTo>
                  <a:pt x="21600" y="27247"/>
                  <a:pt x="19094" y="32987"/>
                  <a:pt x="14686" y="37074"/>
                </a:cubicBezTo>
                <a:lnTo>
                  <a:pt x="0" y="21236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5257800" y="2209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1012825"/>
            <a:ext cx="387350" cy="1714500"/>
          </a:xfrm>
          <a:prstGeom prst="rect">
            <a:avLst/>
          </a:prstGeom>
          <a:noFill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6705600" y="609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16764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15200" y="1828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867400" y="2895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912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5715000" y="5181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30480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40386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384"/>
          <a:stretch>
            <a:fillRect/>
          </a:stretch>
        </p:blipFill>
        <p:spPr bwMode="auto">
          <a:xfrm>
            <a:off x="7391400" y="5257800"/>
            <a:ext cx="1524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0971 C 0.00573 -0.03561 0.00312 -0.06128 -0.00695 -0.08279 C -0.01702 -0.1043 -0.03473 -0.12928 -0.05209 -0.13922 C -0.06945 -0.14916 -0.09202 -0.15032 -0.11129 -0.14292 C -0.13056 -0.13552 -0.14948 -0.12002 -0.16754 -0.09412 C -0.18559 -0.06822 -0.2099 -0.01711 -0.21962 0.01272 C -0.22934 0.04256 -0.22448 0.06453 -0.22535 0.08418 C -0.22622 0.10338 -0.22674 0.11471 -0.22535 0.13044 C -0.22396 0.14686 -0.22101 0.16397 -0.21684 0.18155 C -0.21268 0.19912 -0.2099 0.22017 -0.2 0.23613 C -0.19011 0.25208 -0.17431 0.27082 -0.15764 0.27729 C -0.14098 0.28377 -0.11667 0.28192 -0.1 0.27544 C -0.08334 0.26897 -0.07032 0.25463 -0.05764 0.23798 C -0.04497 0.22133 -0.03351 0.19912 -0.02396 0.176 C -0.01441 0.15264 -0.00539 0.12558 3.33333E-6 0.09875 C 0.00538 0.07216 0.00659 0.03076 0.0085 0.01457 C 0.01041 -0.00162 0.01146 -0.00624 0.01128 0.00162 C 0.01111 0.00948 0.01163 0.03631 0.00711 0.06152 C 0.0026 0.08673 -0.00625 0.12651 -0.01545 0.15356 C -0.02466 0.18039 -0.03264 0.18918 -0.04792 0.22294 C -0.0632 0.25648 -0.08959 0.31776 -0.10695 0.3543 C -0.12431 0.39038 -0.14011 0.4216 -0.15209 0.44219 C -0.16407 0.463 -0.16563 0.46624 -0.17882 0.47965 C -0.19202 0.4933 -0.21667 0.51689 -0.23091 0.52313 C -0.24514 0.52868 -0.25539 0.52105 -0.26476 0.51527 C -0.27414 0.50972 -0.28143 0.50232 -0.28733 0.4889 C -0.29323 0.47595 -0.29792 0.44658 -0.3 0.43455 C -0.30209 0.42299 -0.3 0.42068 -0.3 0.41813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901450">
            <a:off x="2797175" y="1133475"/>
            <a:ext cx="2460625" cy="4721225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5257800" y="2438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549775" y="1241425"/>
            <a:ext cx="387350" cy="1714500"/>
          </a:xfrm>
          <a:prstGeom prst="rect">
            <a:avLst/>
          </a:prstGeom>
          <a:noFill/>
        </p:spPr>
      </p:pic>
      <p:sp>
        <p:nvSpPr>
          <p:cNvPr id="7174" name="Arc 6"/>
          <p:cNvSpPr>
            <a:spLocks/>
          </p:cNvSpPr>
          <p:nvPr/>
        </p:nvSpPr>
        <p:spPr bwMode="auto">
          <a:xfrm flipH="1">
            <a:off x="6172200" y="1981200"/>
            <a:ext cx="2286000" cy="3124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rc 8"/>
          <p:cNvSpPr>
            <a:spLocks/>
          </p:cNvSpPr>
          <p:nvPr/>
        </p:nvSpPr>
        <p:spPr bwMode="auto">
          <a:xfrm rot="-11885991" flipH="1" flipV="1">
            <a:off x="6667500" y="2965450"/>
            <a:ext cx="800100" cy="23018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7" name="Arc 9"/>
          <p:cNvSpPr>
            <a:spLocks/>
          </p:cNvSpPr>
          <p:nvPr/>
        </p:nvSpPr>
        <p:spPr bwMode="auto">
          <a:xfrm rot="-11885991" flipH="1" flipV="1">
            <a:off x="7010400" y="2438400"/>
            <a:ext cx="800100" cy="22383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8" name="Arc 10"/>
          <p:cNvSpPr>
            <a:spLocks/>
          </p:cNvSpPr>
          <p:nvPr/>
        </p:nvSpPr>
        <p:spPr bwMode="auto">
          <a:xfrm rot="-11885991" flipH="1" flipV="1">
            <a:off x="6324600" y="3810000"/>
            <a:ext cx="800100" cy="230188"/>
          </a:xfrm>
          <a:custGeom>
            <a:avLst/>
            <a:gdLst>
              <a:gd name="G0" fmla="+- 19638 0 0"/>
              <a:gd name="G1" fmla="+- 21600 0 0"/>
              <a:gd name="G2" fmla="+- 21600 0 0"/>
              <a:gd name="T0" fmla="*/ 0 w 41238"/>
              <a:gd name="T1" fmla="*/ 12605 h 21600"/>
              <a:gd name="T2" fmla="*/ 41238 w 41238"/>
              <a:gd name="T3" fmla="*/ 21600 h 21600"/>
              <a:gd name="T4" fmla="*/ 19638 w 4123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38" h="21600" fill="none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</a:path>
              <a:path w="41238" h="21600" stroke="0" extrusionOk="0">
                <a:moveTo>
                  <a:pt x="0" y="12605"/>
                </a:moveTo>
                <a:cubicBezTo>
                  <a:pt x="3517" y="4924"/>
                  <a:pt x="11190" y="-1"/>
                  <a:pt x="19638" y="0"/>
                </a:cubicBezTo>
                <a:cubicBezTo>
                  <a:pt x="31567" y="0"/>
                  <a:pt x="41238" y="9670"/>
                  <a:pt x="41238" y="21600"/>
                </a:cubicBezTo>
                <a:lnTo>
                  <a:pt x="19638" y="21600"/>
                </a:lnTo>
                <a:close/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5541E-6 C -0.00209 -0.02845 -0.00625 -0.04903 -0.01406 -0.07493 C -0.02188 -0.10083 -0.03334 -0.13876 -0.04653 -0.15565 C -0.05972 -0.17253 -0.07344 -0.17692 -0.09288 -0.17623 C -0.11233 -0.17553 -0.14063 -0.17183 -0.16337 -0.15194 C -0.18611 -0.13206 -0.20868 -0.10847 -0.22952 -0.0562 C -0.25035 -0.00393 -0.279 0.09597 -0.28872 0.16142 C -0.29844 0.22687 -0.29323 0.28492 -0.28733 0.3358 C -0.28143 0.38668 -0.26806 0.43941 -0.25347 0.46716 C -0.23889 0.49491 -0.21945 0.50393 -0.2 0.50277 C -0.18056 0.50162 -0.16146 0.48913 -0.13663 0.45976 C -0.11181 0.43039 -0.07153 0.37095 -0.0507 0.32655 C -0.02986 0.28214 -0.01945 0.23173 -0.01129 0.19334 C -0.00313 0.15495 -0.00278 0.12766 -0.00139 0.09574 C 2.5E-6 0.06383 0.00208 0.02844 2.5E-6 2.15541E-6 Z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85800" y="1295400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43400" y="1295400"/>
            <a:ext cx="35052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2514600" y="129540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590800" y="1371600"/>
            <a:ext cx="1600200" cy="3429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 rot="1392861">
            <a:off x="4572000" y="1219200"/>
            <a:ext cx="1676400" cy="3581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457200" y="5257800"/>
            <a:ext cx="8077200" cy="1244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960" y="624"/>
              </a:cxn>
              <a:cxn ang="0">
                <a:pos x="2208" y="240"/>
              </a:cxn>
              <a:cxn ang="0">
                <a:pos x="3408" y="384"/>
              </a:cxn>
              <a:cxn ang="0">
                <a:pos x="4512" y="720"/>
              </a:cxn>
              <a:cxn ang="0">
                <a:pos x="5088" y="0"/>
              </a:cxn>
            </a:cxnLst>
            <a:rect l="0" t="0" r="r" b="b"/>
            <a:pathLst>
              <a:path w="5088" h="784">
                <a:moveTo>
                  <a:pt x="0" y="96"/>
                </a:moveTo>
                <a:cubicBezTo>
                  <a:pt x="296" y="348"/>
                  <a:pt x="592" y="600"/>
                  <a:pt x="960" y="624"/>
                </a:cubicBezTo>
                <a:cubicBezTo>
                  <a:pt x="1328" y="648"/>
                  <a:pt x="1800" y="280"/>
                  <a:pt x="2208" y="240"/>
                </a:cubicBezTo>
                <a:cubicBezTo>
                  <a:pt x="2616" y="200"/>
                  <a:pt x="3024" y="304"/>
                  <a:pt x="3408" y="384"/>
                </a:cubicBezTo>
                <a:cubicBezTo>
                  <a:pt x="3792" y="464"/>
                  <a:pt x="4232" y="784"/>
                  <a:pt x="4512" y="720"/>
                </a:cubicBezTo>
                <a:cubicBezTo>
                  <a:pt x="4792" y="656"/>
                  <a:pt x="4992" y="120"/>
                  <a:pt x="508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62000" y="563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1447800" y="5638800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819400" y="5486400"/>
            <a:ext cx="838200" cy="838200"/>
          </a:xfrm>
          <a:prstGeom prst="ellipse">
            <a:avLst/>
          </a:prstGeom>
          <a:solidFill>
            <a:srgbClr val="F1E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038600" y="5486400"/>
            <a:ext cx="304800" cy="304800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495800" y="5257800"/>
            <a:ext cx="762000" cy="7620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5334000" y="5562600"/>
            <a:ext cx="609600" cy="533400"/>
          </a:xfrm>
          <a:prstGeom prst="ellipse">
            <a:avLst/>
          </a:prstGeom>
          <a:solidFill>
            <a:srgbClr val="F4B6D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096000" y="5715000"/>
            <a:ext cx="838200" cy="762000"/>
          </a:xfrm>
          <a:prstGeom prst="ellipse">
            <a:avLst/>
          </a:prstGeom>
          <a:solidFill>
            <a:srgbClr val="7B752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7010400" y="617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620000" y="5943600"/>
            <a:ext cx="609600" cy="533400"/>
          </a:xfrm>
          <a:prstGeom prst="ellipse">
            <a:avLst/>
          </a:prstGeom>
          <a:solidFill>
            <a:srgbClr val="7F56A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8153400" y="5486400"/>
            <a:ext cx="381000" cy="304800"/>
          </a:xfrm>
          <a:prstGeom prst="ellipse">
            <a:avLst/>
          </a:prstGeom>
          <a:solidFill>
            <a:srgbClr val="78E43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730375" y="1546225"/>
            <a:ext cx="387350" cy="1714500"/>
          </a:xfrm>
          <a:prstGeom prst="rect">
            <a:avLst/>
          </a:prstGeom>
          <a:noFill/>
        </p:spPr>
      </p:pic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6324600" y="205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959E-6 L 0.18958 -0.2280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58 -0.22803 L 0.00625 0.2826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81 -0.11425 C 0.43229 -0.13414 0.42986 -0.15865 0.42569 -0.17438 C 0.42152 -0.1901 0.41545 -0.19935 0.40746 -0.20814 C 0.39948 -0.21693 0.39288 -0.22803 0.37777 -0.22687 C 0.36267 -0.22572 0.33941 -0.22549 0.31718 -0.20074 C 0.29496 -0.176 0.26284 -0.12396 0.24409 -0.07863 C 0.22534 -0.0333 0.21111 0.02683 0.20451 0.07146 C 0.19791 0.11609 0.20052 0.16119 0.20451 0.18964 C 0.2085 0.21808 0.21718 0.23057 0.22847 0.24214 C 0.23975 0.2537 0.25156 0.26966 0.27222 0.25902 C 0.29288 0.24838 0.33125 0.21184 0.35243 0.17831 C 0.37361 0.14477 0.38628 0.09713 0.39896 0.05828 C 0.41163 0.01943 0.42326 -0.02498 0.42847 -0.05435 C 0.43368 -0.08372 0.43333 -0.09436 0.43281 -0.11425 Z " pathEditMode="relative" rAng="0" ptsTypes="aaaaaaaaaaaaaa">
                                      <p:cBhvr>
                                        <p:cTn id="12" dur="5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" r="2000" b="3455"/>
          <a:stretch>
            <a:fillRect/>
          </a:stretch>
        </p:blipFill>
        <p:spPr bwMode="auto">
          <a:xfrm rot="3825410">
            <a:off x="5476875" y="2143125"/>
            <a:ext cx="35020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2954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G0" fmla="+- 21455 0 0"/>
              <a:gd name="G1" fmla="+- 21600 0 0"/>
              <a:gd name="G2" fmla="+- 21600 0 0"/>
              <a:gd name="T0" fmla="*/ 0 w 43055"/>
              <a:gd name="T1" fmla="*/ 19104 h 27179"/>
              <a:gd name="T2" fmla="*/ 42322 w 43055"/>
              <a:gd name="T3" fmla="*/ 27179 h 27179"/>
              <a:gd name="T4" fmla="*/ 21455 w 43055"/>
              <a:gd name="T5" fmla="*/ 21600 h 2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720" y="48"/>
              </a:cxn>
              <a:cxn ang="0">
                <a:pos x="1248" y="240"/>
              </a:cxn>
              <a:cxn ang="0">
                <a:pos x="1680" y="0"/>
              </a:cxn>
            </a:cxnLst>
            <a:rect l="0" t="0" r="r" b="b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6477000" y="1219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56388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rc 12"/>
          <p:cNvSpPr>
            <a:spLocks/>
          </p:cNvSpPr>
          <p:nvPr/>
        </p:nvSpPr>
        <p:spPr bwMode="auto">
          <a:xfrm rot="876523" flipH="1">
            <a:off x="3276600" y="1066800"/>
            <a:ext cx="2055813" cy="20923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695 w 42175"/>
              <a:gd name="T1" fmla="*/ 43116 h 43116"/>
              <a:gd name="T2" fmla="*/ 42175 w 42175"/>
              <a:gd name="T3" fmla="*/ 15025 h 43116"/>
              <a:gd name="T4" fmla="*/ 21600 w 42175"/>
              <a:gd name="T5" fmla="*/ 21600 h 43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9" name="Arc 13"/>
          <p:cNvSpPr>
            <a:spLocks/>
          </p:cNvSpPr>
          <p:nvPr/>
        </p:nvSpPr>
        <p:spPr bwMode="auto">
          <a:xfrm>
            <a:off x="2895600" y="3200400"/>
            <a:ext cx="2438400" cy="2590800"/>
          </a:xfrm>
          <a:custGeom>
            <a:avLst/>
            <a:gdLst>
              <a:gd name="G0" fmla="+- 19611 0 0"/>
              <a:gd name="G1" fmla="+- 21600 0 0"/>
              <a:gd name="G2" fmla="+- 21600 0 0"/>
              <a:gd name="T0" fmla="*/ 19613 w 41211"/>
              <a:gd name="T1" fmla="*/ 0 h 43200"/>
              <a:gd name="T2" fmla="*/ 0 w 41211"/>
              <a:gd name="T3" fmla="*/ 30653 h 43200"/>
              <a:gd name="T4" fmla="*/ 19611 w 41211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2766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492375" y="250825"/>
            <a:ext cx="387350" cy="1714500"/>
          </a:xfrm>
          <a:prstGeom prst="rect">
            <a:avLst/>
          </a:prstGeom>
          <a:noFill/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4384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5720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1133 C 0.01649 -0.02613 0.02882 -0.04093 0.04375 -0.05087 C 0.05868 -0.06082 0.07622 -0.0703 0.09444 -0.07146 C 0.11267 -0.07261 0.13681 -0.06914 0.15365 -0.05827 C 0.17049 -0.04741 0.18628 -0.02451 0.19583 -0.00578 C 0.20538 0.01296 0.20868 0.03331 0.21128 0.05435 C 0.21389 0.0754 0.2151 0.09968 0.21128 0.12003 C 0.20747 0.14038 0.19809 0.16097 0.18872 0.17623 C 0.17934 0.19149 0.16979 0.20236 0.15503 0.21185 C 0.14028 0.22133 0.1125 0.2278 0.1 0.23243 C 0.0875 0.23705 0.08056 0.23844 0.08038 0.24006 C 0.08021 0.24168 0.08924 0.23867 0.09861 0.24191 C 0.10799 0.24515 0.12188 0.24654 0.13663 0.25879 C 0.15139 0.27105 0.17517 0.29556 0.18733 0.31499 C 0.19948 0.33442 0.20521 0.3513 0.2099 0.37512 C 0.21458 0.39894 0.21771 0.43201 0.21563 0.45768 C 0.21354 0.48335 0.20538 0.50879 0.19722 0.52891 C 0.18906 0.54903 0.18351 0.56245 0.16632 0.57771 C 0.14913 0.59297 0.1191 0.61633 0.09444 0.62096 C 0.06979 0.62558 0.03767 0.61541 0.0184 0.60593 C -0.00087 0.59644 -0.0092 0.58118 -0.02101 0.56453 C -0.03281 0.54788 -0.04687 0.51619 -0.05208 0.50648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71800" y="3733800"/>
            <a:ext cx="1905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4343400" y="1676400"/>
            <a:ext cx="1143000" cy="419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971800" y="1143000"/>
            <a:ext cx="838200" cy="2590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733800" y="1143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410200" y="1600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1943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637"/>
          <a:stretch>
            <a:fillRect/>
          </a:stretch>
        </p:blipFill>
        <p:spPr bwMode="auto">
          <a:xfrm rot="-484479">
            <a:off x="6553200" y="4191000"/>
            <a:ext cx="1736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33"/>
          <a:stretch>
            <a:fillRect/>
          </a:stretch>
        </p:blipFill>
        <p:spPr bwMode="auto">
          <a:xfrm rot="-1205062">
            <a:off x="7439025" y="2286000"/>
            <a:ext cx="1704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609600"/>
            <a:ext cx="18764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949575" y="-130175"/>
            <a:ext cx="38735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111 L -0.08542 0.382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0.38252 L 0.13125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58 0.07169 L 0.06458 0.6822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3581400" y="1143000"/>
            <a:ext cx="304800" cy="1524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 rot="6839051">
            <a:off x="4185445" y="424656"/>
            <a:ext cx="989012" cy="1368425"/>
          </a:xfrm>
          <a:custGeom>
            <a:avLst/>
            <a:gdLst>
              <a:gd name="G0" fmla="+- 0 0 0"/>
              <a:gd name="G1" fmla="+- 20641 0 0"/>
              <a:gd name="G2" fmla="+- 21600 0 0"/>
              <a:gd name="T0" fmla="*/ 6366 w 21600"/>
              <a:gd name="T1" fmla="*/ 0 h 31221"/>
              <a:gd name="T2" fmla="*/ 18832 w 21600"/>
              <a:gd name="T3" fmla="*/ 31221 h 31221"/>
              <a:gd name="T4" fmla="*/ 0 w 21600"/>
              <a:gd name="T5" fmla="*/ 20641 h 31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1221" fill="none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</a:path>
              <a:path w="21600" h="31221" stroke="0" extrusionOk="0">
                <a:moveTo>
                  <a:pt x="6365" y="0"/>
                </a:moveTo>
                <a:cubicBezTo>
                  <a:pt x="15422" y="2793"/>
                  <a:pt x="21600" y="11163"/>
                  <a:pt x="21600" y="20641"/>
                </a:cubicBezTo>
                <a:cubicBezTo>
                  <a:pt x="21600" y="24346"/>
                  <a:pt x="20646" y="27990"/>
                  <a:pt x="18831" y="31220"/>
                </a:cubicBezTo>
                <a:lnTo>
                  <a:pt x="0" y="2064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12295" name="Arc 7"/>
          <p:cNvSpPr>
            <a:spLocks/>
          </p:cNvSpPr>
          <p:nvPr/>
        </p:nvSpPr>
        <p:spPr bwMode="auto">
          <a:xfrm rot="615963">
            <a:off x="2994025" y="2525713"/>
            <a:ext cx="2338388" cy="3340100"/>
          </a:xfrm>
          <a:custGeom>
            <a:avLst/>
            <a:gdLst>
              <a:gd name="G0" fmla="+- 17456 0 0"/>
              <a:gd name="G1" fmla="+- 21600 0 0"/>
              <a:gd name="G2" fmla="+- 21600 0 0"/>
              <a:gd name="T0" fmla="*/ 5272 w 39056"/>
              <a:gd name="T1" fmla="*/ 3764 h 43200"/>
              <a:gd name="T2" fmla="*/ 0 w 39056"/>
              <a:gd name="T3" fmla="*/ 34321 h 43200"/>
              <a:gd name="T4" fmla="*/ 17456 w 3905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056" h="43200" fill="none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</a:path>
              <a:path w="39056" h="43200" stroke="0" extrusionOk="0">
                <a:moveTo>
                  <a:pt x="5272" y="3764"/>
                </a:moveTo>
                <a:cubicBezTo>
                  <a:pt x="8862" y="1311"/>
                  <a:pt x="13108" y="-1"/>
                  <a:pt x="17456" y="0"/>
                </a:cubicBezTo>
                <a:cubicBezTo>
                  <a:pt x="29385" y="0"/>
                  <a:pt x="39056" y="9670"/>
                  <a:pt x="39056" y="21600"/>
                </a:cubicBezTo>
                <a:cubicBezTo>
                  <a:pt x="39056" y="33529"/>
                  <a:pt x="29385" y="43200"/>
                  <a:pt x="17456" y="43200"/>
                </a:cubicBezTo>
                <a:cubicBezTo>
                  <a:pt x="10552" y="43200"/>
                  <a:pt x="4065" y="39900"/>
                  <a:pt x="-1" y="34321"/>
                </a:cubicBezTo>
                <a:lnTo>
                  <a:pt x="17456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810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025775" y="-130175"/>
            <a:ext cx="387350" cy="1714500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447800"/>
            <a:ext cx="152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971800"/>
            <a:ext cx="1524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3048000"/>
            <a:ext cx="1447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651375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648200"/>
            <a:ext cx="14478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3334 0.222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0.22202 C -0.02483 0.21624 -0.01615 0.21069 -0.00799 0.20699 C 0.00017 0.20329 0.00642 0.20028 0.01597 0.19959 C 0.02552 0.19889 0.04045 0.2012 0.04982 0.20329 C 0.0592 0.20537 0.06493 0.2086 0.07239 0.21277 C 0.07986 0.21693 0.08715 0.21994 0.09496 0.2278 C 0.10277 0.23566 0.11128 0.24723 0.11892 0.25971 C 0.12656 0.2722 0.13524 0.28307 0.14132 0.30273 C 0.14739 0.32239 0.15277 0.35384 0.15555 0.37789 C 0.15833 0.40194 0.16076 0.42114 0.15833 0.44727 C 0.1559 0.47341 0.15 0.50763 0.14132 0.53539 C 0.13264 0.56314 0.12152 0.59181 0.10625 0.61425 C 0.09097 0.63668 0.06632 0.65911 0.04982 0.67045 C 0.03333 0.68178 0.02187 0.68085 0.00764 0.68178 C -0.0066 0.6827 -0.02275 0.68247 -0.03611 0.67623 C -0.04948 0.66998 -0.06268 0.65611 -0.07275 0.64431 C -0.08282 0.63252 -0.08941 0.6191 -0.09671 0.60477 C -0.104 0.59043 -0.11302 0.56568 -0.11632 0.55782 " pathEditMode="relative" rAng="0" ptsTypes="aaaaaaaaaaaaaaaaaA">
                                      <p:cBhvr>
                                        <p:cTn id="9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1.10083E-6 C 0.00226 0.00647 0.00469 0.01318 0.01268 0.02058 C 0.02066 0.02798 0.03299 0.03978 0.04792 0.04486 C 0.06285 0.04995 0.08681 0.05435 0.10278 0.05065 C 0.11875 0.04695 0.13299 0.03307 0.14375 0.02243 C 0.15452 0.01179 0.16372 -0.00717 0.16771 -0.01318 " pathEditMode="relative" rAng="0" ptsTypes="aaaaaA">
                                      <p:cBhvr>
                                        <p:cTn id="12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rc 6"/>
          <p:cNvSpPr>
            <a:spLocks/>
          </p:cNvSpPr>
          <p:nvPr/>
        </p:nvSpPr>
        <p:spPr bwMode="auto">
          <a:xfrm rot="16800805" flipV="1">
            <a:off x="1866106" y="3005932"/>
            <a:ext cx="3051175" cy="252253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6573 w 43200"/>
              <a:gd name="T1" fmla="*/ 42620 h 43200"/>
              <a:gd name="T2" fmla="*/ 27773 w 43200"/>
              <a:gd name="T3" fmla="*/ 42299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</a:path>
              <a:path w="43200" h="43200" stroke="0" extrusionOk="0">
                <a:moveTo>
                  <a:pt x="26572" y="42619"/>
                </a:moveTo>
                <a:cubicBezTo>
                  <a:pt x="24943" y="43005"/>
                  <a:pt x="23274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1151"/>
                  <a:pt x="36926" y="39569"/>
                  <a:pt x="27773" y="42299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rc 7"/>
          <p:cNvSpPr>
            <a:spLocks/>
          </p:cNvSpPr>
          <p:nvPr/>
        </p:nvSpPr>
        <p:spPr bwMode="auto">
          <a:xfrm rot="1274715" flipH="1">
            <a:off x="2678113" y="1068388"/>
            <a:ext cx="2403475" cy="3175000"/>
          </a:xfrm>
          <a:custGeom>
            <a:avLst/>
            <a:gdLst>
              <a:gd name="G0" fmla="+- 14321 0 0"/>
              <a:gd name="G1" fmla="+- 21600 0 0"/>
              <a:gd name="G2" fmla="+- 21600 0 0"/>
              <a:gd name="T0" fmla="*/ 0 w 35921"/>
              <a:gd name="T1" fmla="*/ 5430 h 28780"/>
              <a:gd name="T2" fmla="*/ 34693 w 35921"/>
              <a:gd name="T3" fmla="*/ 28780 h 28780"/>
              <a:gd name="T4" fmla="*/ 14321 w 35921"/>
              <a:gd name="T5" fmla="*/ 21600 h 28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921" h="28780" fill="none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</a:path>
              <a:path w="35921" h="28780" stroke="0" extrusionOk="0">
                <a:moveTo>
                  <a:pt x="-1" y="5429"/>
                </a:moveTo>
                <a:cubicBezTo>
                  <a:pt x="3950" y="1931"/>
                  <a:pt x="9044" y="-1"/>
                  <a:pt x="14321" y="0"/>
                </a:cubicBezTo>
                <a:cubicBezTo>
                  <a:pt x="26250" y="0"/>
                  <a:pt x="35921" y="9670"/>
                  <a:pt x="35921" y="21600"/>
                </a:cubicBezTo>
                <a:cubicBezTo>
                  <a:pt x="35921" y="24045"/>
                  <a:pt x="35505" y="26473"/>
                  <a:pt x="34692" y="28779"/>
                </a:cubicBezTo>
                <a:lnTo>
                  <a:pt x="1432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52578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4473575" y="708025"/>
            <a:ext cx="387350" cy="1714500"/>
          </a:xfrm>
          <a:prstGeom prst="rect">
            <a:avLst/>
          </a:prstGeom>
          <a:noFill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5638800" y="533400"/>
            <a:ext cx="162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7315200" y="533400"/>
            <a:ext cx="162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5562600" y="2514600"/>
            <a:ext cx="162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7239000" y="2590800"/>
            <a:ext cx="162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2" name="Picture 1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7315200" y="4648200"/>
            <a:ext cx="1625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4" t="11250" r="13333" b="33749"/>
          <a:stretch>
            <a:fillRect/>
          </a:stretch>
        </p:blipFill>
        <p:spPr bwMode="auto">
          <a:xfrm>
            <a:off x="5638800" y="4648200"/>
            <a:ext cx="16240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0518E-7 C -0.00799 -0.0185 -0.0158 -0.03677 -0.02257 -0.05065 C -0.02935 -0.06452 -0.0316 -0.07285 -0.04098 -0.08256 C -0.05035 -0.09228 -0.06806 -0.10384 -0.079 -0.1087 C -0.08994 -0.11355 -0.09688 -0.11263 -0.10712 -0.1124 C -0.11737 -0.11216 -0.12952 -0.11055 -0.14098 -0.10685 C -0.15244 -0.10315 -0.16372 -0.09875 -0.17622 -0.08996 C -0.18872 -0.08118 -0.20105 -0.07285 -0.21563 -0.05435 C -0.23021 -0.03585 -0.24879 -0.00694 -0.26355 0.02081 C -0.2783 0.04857 -0.29289 0.07956 -0.30435 0.11263 C -0.3158 0.1457 -0.32466 0.18432 -0.33247 0.2197 C -0.34028 0.25509 -0.34862 0.29371 -0.35087 0.3247 C -0.35313 0.35569 -0.35122 0.37812 -0.34653 0.40541 C -0.34185 0.4327 -0.33421 0.46647 -0.32257 0.48797 C -0.31094 0.50948 -0.2948 0.52243 -0.27622 0.53469 C -0.25764 0.54695 -0.23143 0.56105 -0.21129 0.56105 C -0.19115 0.56105 -0.16928 0.54463 -0.15504 0.53469 C -0.1408 0.52475 -0.13403 0.51364 -0.12535 0.50092 C -0.11667 0.48821 -0.11112 0.47687 -0.10296 0.45791 C -0.0948 0.43895 -0.08143 0.41235 -0.07622 0.38668 C -0.07101 0.36101 -0.06997 0.33141 -0.07188 0.30412 C -0.07379 0.27683 -0.08021 0.24746 -0.08733 0.2234 C -0.09445 0.19935 -0.10157 0.17738 -0.11424 0.15957 C -0.12691 0.14177 -0.14601 0.12465 -0.16355 0.11633 C -0.18108 0.108 -0.20226 0.10615 -0.2198 0.10893 C -0.23733 0.1117 -0.25573 0.12257 -0.2691 0.13321 C -0.28247 0.14385 -0.28855 0.15402 -0.3 0.17276 C -0.31146 0.19149 -0.33178 0.23358 -0.3382 0.24584 " pathEditMode="relative" rAng="0" ptsTypes="aaaaaaaaaaaaaaaaaaaaaaaaaaaA">
                                      <p:cBhvr>
                                        <p:cTn id="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7467600" y="228600"/>
            <a:ext cx="1303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5638800" y="228600"/>
            <a:ext cx="1303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21901"/>
          <a:stretch>
            <a:fillRect/>
          </a:stretch>
        </p:blipFill>
        <p:spPr bwMode="auto">
          <a:xfrm>
            <a:off x="7467600" y="19812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18182"/>
          <a:stretch>
            <a:fillRect/>
          </a:stretch>
        </p:blipFill>
        <p:spPr bwMode="auto">
          <a:xfrm>
            <a:off x="7543800" y="3352800"/>
            <a:ext cx="1303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11157" r="25806" b="18182"/>
          <a:stretch>
            <a:fillRect/>
          </a:stretch>
        </p:blipFill>
        <p:spPr bwMode="auto">
          <a:xfrm>
            <a:off x="5715000" y="34290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21901"/>
          <a:stretch>
            <a:fillRect/>
          </a:stretch>
        </p:blipFill>
        <p:spPr bwMode="auto">
          <a:xfrm>
            <a:off x="5715000" y="19050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18182"/>
          <a:stretch>
            <a:fillRect/>
          </a:stretch>
        </p:blipFill>
        <p:spPr bwMode="auto">
          <a:xfrm>
            <a:off x="6553200" y="4800600"/>
            <a:ext cx="1303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 rot="1133828" flipH="1" flipV="1">
            <a:off x="3757613" y="1068388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4038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 rot="1208915" flipH="1">
            <a:off x="2774950" y="3100388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3886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101975" y="174625"/>
            <a:ext cx="387350" cy="1714500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715000" y="1371600"/>
            <a:ext cx="162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638800" y="3352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7315200" y="1447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22749" r="7268"/>
          <a:stretch>
            <a:fillRect/>
          </a:stretch>
        </p:blipFill>
        <p:spPr bwMode="auto">
          <a:xfrm>
            <a:off x="7239000" y="3352800"/>
            <a:ext cx="1774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Шевцова С.А.</dc:creator>
  <cp:lastModifiedBy>user</cp:lastModifiedBy>
  <cp:revision>3</cp:revision>
  <cp:lastPrinted>1601-01-01T00:00:00Z</cp:lastPrinted>
  <dcterms:created xsi:type="dcterms:W3CDTF">1601-01-01T00:00:00Z</dcterms:created>
  <dcterms:modified xsi:type="dcterms:W3CDTF">2015-10-28T18:04:39Z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