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94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93" r:id="rId11"/>
    <p:sldId id="270" r:id="rId12"/>
    <p:sldId id="269" r:id="rId13"/>
    <p:sldId id="291" r:id="rId14"/>
    <p:sldId id="268" r:id="rId15"/>
    <p:sldId id="267" r:id="rId16"/>
    <p:sldId id="26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33"/>
    <a:srgbClr val="333300"/>
    <a:srgbClr val="CC99FF"/>
    <a:srgbClr val="00CC99"/>
    <a:srgbClr val="00FF99"/>
    <a:srgbClr val="96969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3" autoAdjust="0"/>
    <p:restoredTop sz="79860" autoAdjust="0"/>
  </p:normalViewPr>
  <p:slideViewPr>
    <p:cSldViewPr>
      <p:cViewPr varScale="1">
        <p:scale>
          <a:sx n="57" d="100"/>
          <a:sy n="5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17839A-13C3-4FC4-8CF1-234DF5AFA1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E1625-8342-44E5-967F-472156A560C8}" type="slidenum">
              <a:rPr lang="ru-RU"/>
              <a:pPr/>
              <a:t>1</a:t>
            </a:fld>
            <a:endParaRPr lang="ru-RU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Письмо с «секретом» ( по методике Илюхиной )</a:t>
            </a:r>
          </a:p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991BD-D44B-4506-836A-A7D23366CD80}" type="slidenum">
              <a:rPr lang="ru-RU"/>
              <a:pPr/>
              <a:t>10</a:t>
            </a:fld>
            <a:endParaRPr lang="ru-RU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64422-5E34-467C-A151-22123F33A5E9}" type="slidenum">
              <a:rPr lang="ru-RU"/>
              <a:pPr/>
              <a:t>11</a:t>
            </a:fld>
            <a:endParaRPr lang="ru-RU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747BF-B2FE-4C55-BCE3-E97136E66872}" type="slidenum">
              <a:rPr lang="ru-RU"/>
              <a:pPr/>
              <a:t>12</a:t>
            </a:fld>
            <a:endParaRPr lang="ru-RU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E03E1-9D0B-4055-88A1-0AFF26E9F764}" type="slidenum">
              <a:rPr lang="ru-RU"/>
              <a:pPr/>
              <a:t>13</a:t>
            </a:fld>
            <a:endParaRPr lang="ru-RU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D3035-5171-4C0D-88B8-94A767654F39}" type="slidenum">
              <a:rPr lang="ru-RU"/>
              <a:pPr/>
              <a:t>14</a:t>
            </a:fld>
            <a:endParaRPr lang="ru-RU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19C3B-25A5-4A3E-95FF-47C8E5A94E0C}" type="slidenum">
              <a:rPr lang="ru-RU"/>
              <a:pPr/>
              <a:t>15</a:t>
            </a:fld>
            <a:endParaRPr lang="ru-RU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AA556-5412-4933-ABFF-90CB5663C868}" type="slidenum">
              <a:rPr lang="ru-RU"/>
              <a:pPr/>
              <a:t>16</a:t>
            </a:fld>
            <a:endParaRPr lang="ru-RU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EADD2-144F-402D-B3C1-5CDEEF07C501}" type="slidenum">
              <a:rPr lang="ru-RU"/>
              <a:pPr/>
              <a:t>17</a:t>
            </a:fld>
            <a:endParaRPr lang="ru-RU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B58DF-CFB5-499F-8923-0122BC26D2FA}" type="slidenum">
              <a:rPr lang="ru-RU"/>
              <a:pPr/>
              <a:t>18</a:t>
            </a:fld>
            <a:endParaRPr lang="ru-RU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4F5A2-3875-4E64-B53E-C5972DD0BF34}" type="slidenum">
              <a:rPr lang="ru-RU"/>
              <a:pPr/>
              <a:t>19</a:t>
            </a:fld>
            <a:endParaRPr lang="ru-RU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BA79F-447E-4EBA-8D99-F0F8E0537F6F}" type="slidenum">
              <a:rPr lang="ru-RU"/>
              <a:pPr/>
              <a:t>2</a:t>
            </a:fld>
            <a:endParaRPr lang="ru-RU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Письмо с «секретом» ( по методике Илюхиной )</a:t>
            </a:r>
          </a:p>
          <a:p>
            <a:r>
              <a:rPr lang="ru-RU"/>
              <a:t>Несколько основных элементов букв.</a:t>
            </a:r>
          </a:p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2BFDC-02E1-44F9-BF2D-A09F28A6DAAD}" type="slidenum">
              <a:rPr lang="ru-RU"/>
              <a:pPr/>
              <a:t>20</a:t>
            </a:fld>
            <a:endParaRPr lang="ru-RU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91962-4570-4566-B935-BBE4DDEC7CCE}" type="slidenum">
              <a:rPr lang="ru-RU"/>
              <a:pPr/>
              <a:t>21</a:t>
            </a:fld>
            <a:endParaRPr lang="ru-RU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1C1B2-E4FC-4781-AE22-11121BB685A9}" type="slidenum">
              <a:rPr lang="ru-RU"/>
              <a:pPr/>
              <a:t>22</a:t>
            </a:fld>
            <a:endParaRPr lang="ru-RU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349B9-1399-4333-B84F-F843A25EC1EC}" type="slidenum">
              <a:rPr lang="ru-RU"/>
              <a:pPr/>
              <a:t>23</a:t>
            </a:fld>
            <a:endParaRPr lang="ru-RU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5040C-C5E0-41F1-84D4-FB40541F4E66}" type="slidenum">
              <a:rPr lang="ru-RU"/>
              <a:pPr/>
              <a:t>24</a:t>
            </a:fld>
            <a:endParaRPr lang="ru-RU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CD5B3-7625-47A9-895A-97C0C78F2A63}" type="slidenum">
              <a:rPr lang="ru-RU"/>
              <a:pPr/>
              <a:t>25</a:t>
            </a:fld>
            <a:endParaRPr lang="ru-RU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1C6BA-76B8-4C5E-8F4B-5AD6EB1EADF7}" type="slidenum">
              <a:rPr lang="ru-RU"/>
              <a:pPr/>
              <a:t>26</a:t>
            </a:fld>
            <a:endParaRPr lang="ru-RU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4522B-B0FD-4B98-B996-5E4B30C1D844}" type="slidenum">
              <a:rPr lang="ru-RU"/>
              <a:pPr/>
              <a:t>27</a:t>
            </a:fld>
            <a:endParaRPr lang="ru-RU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64A44-9A0A-4E45-B9E3-0F71E4EBF6BB}" type="slidenum">
              <a:rPr lang="ru-RU"/>
              <a:pPr/>
              <a:t>28</a:t>
            </a:fld>
            <a:endParaRPr lang="ru-RU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88A3B-03D8-493B-B031-DCC4CBEE7FF6}" type="slidenum">
              <a:rPr lang="ru-RU"/>
              <a:pPr/>
              <a:t>29</a:t>
            </a:fld>
            <a:endParaRPr lang="ru-RU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C622F-C2AE-4812-9FC6-23065615445D}" type="slidenum">
              <a:rPr lang="ru-RU"/>
              <a:pPr/>
              <a:t>3</a:t>
            </a:fld>
            <a:endParaRPr lang="ru-RU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Каждый шаг алгоритма написания буквы  запускается кликом мыши.</a:t>
            </a:r>
          </a:p>
          <a:p>
            <a:pPr marL="228600" indent="-228600"/>
            <a:endParaRPr lang="ru-RU"/>
          </a:p>
          <a:p>
            <a:pPr marL="228600" indent="-228600"/>
            <a:r>
              <a:rPr lang="ru-RU"/>
              <a:t>Алгоритм написания заглавной буквы А: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ставим ручку на нижней трети рабочей строки;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кладем качалочку, уходим далеко вправо вверх (крючковая до нижней трети дополнительной строки);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секрет до верхней трети дополнительной строки;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по секрету наклонная линия вниз;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поднимаемся влево вверх, выписываем петельку (рыбку) на середине рабочей строки.</a:t>
            </a:r>
          </a:p>
          <a:p>
            <a:pPr marL="228600" indent="-228600">
              <a:buFontTx/>
              <a:buAutoNum type="arabicPeriod"/>
            </a:pPr>
            <a:endParaRPr lang="ru-RU"/>
          </a:p>
          <a:p>
            <a:pPr marL="228600" indent="-228600"/>
            <a:r>
              <a:rPr lang="ru-RU"/>
              <a:t>Алгоритм написания строчной буквы а: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Ставим ручку на верхней трети рабочей строки;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уходим влево вверх, задерживаемся на строке – выписываем крышечку;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опускаемся по наклонной вниз;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выполняем качалочку;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поднимаемся по крючковой до середины строки;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соединяем две части секретом, секрет до верхней строки;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по секрету наклонная вниз;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качалочка;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крючковая до середины строки.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4731B-7094-41EB-93DF-0CBBB6055CB8}" type="slidenum">
              <a:rPr lang="ru-RU"/>
              <a:pPr/>
              <a:t>30</a:t>
            </a:fld>
            <a:endParaRPr lang="ru-RU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A941B-3D8F-49CE-A925-29E8205B491A}" type="slidenum">
              <a:rPr lang="ru-RU"/>
              <a:pPr/>
              <a:t>31</a:t>
            </a:fld>
            <a:endParaRPr lang="ru-RU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2E8B2-3591-48A0-B356-9043F0553A14}" type="slidenum">
              <a:rPr lang="ru-RU"/>
              <a:pPr/>
              <a:t>32</a:t>
            </a:fld>
            <a:endParaRPr lang="ru-RU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108B1-41D0-4E81-9FEF-150F512B781D}" type="slidenum">
              <a:rPr lang="ru-RU"/>
              <a:pPr/>
              <a:t>33</a:t>
            </a:fld>
            <a:endParaRPr lang="ru-RU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E49D1-8B4A-4C92-94F5-0948AACE0A4C}" type="slidenum">
              <a:rPr lang="ru-RU"/>
              <a:pPr/>
              <a:t>34</a:t>
            </a:fld>
            <a:endParaRPr lang="ru-RU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BA976-9EAF-4CA1-98C4-C0CB59D18714}" type="slidenum">
              <a:rPr lang="ru-RU"/>
              <a:pPr/>
              <a:t>35</a:t>
            </a:fld>
            <a:endParaRPr lang="ru-RU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98063-552C-4BD8-9CAC-6E9D0B9EB65A}" type="slidenum">
              <a:rPr lang="ru-RU"/>
              <a:pPr/>
              <a:t>4</a:t>
            </a:fld>
            <a:endParaRPr lang="ru-RU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20748-0C0C-4053-B71E-D4CF4B5AAEA4}" type="slidenum">
              <a:rPr lang="ru-RU"/>
              <a:pPr/>
              <a:t>5</a:t>
            </a:fld>
            <a:endParaRPr lang="ru-RU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89778-7323-4F17-98AA-ECCF6C097A07}" type="slidenum">
              <a:rPr lang="ru-RU"/>
              <a:pPr/>
              <a:t>6</a:t>
            </a:fld>
            <a:endParaRPr lang="ru-RU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5A622-00CD-48E9-9F25-5B7CB501D2CA}" type="slidenum">
              <a:rPr lang="ru-RU"/>
              <a:pPr/>
              <a:t>7</a:t>
            </a:fld>
            <a:endParaRPr lang="ru-RU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5EDCA-910F-431A-9173-5C9351D83DBF}" type="slidenum">
              <a:rPr lang="ru-RU"/>
              <a:pPr/>
              <a:t>8</a:t>
            </a:fld>
            <a:endParaRPr lang="ru-RU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145D4-B873-4E9D-8625-D1E8313EA36E}" type="slidenum">
              <a:rPr lang="ru-RU"/>
              <a:pPr/>
              <a:t>9</a:t>
            </a:fld>
            <a:endParaRPr lang="ru-RU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8059B-B9E1-4104-BE05-223D7D3F97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6FD1-5096-454D-B66E-20D144FABF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3FE2-909D-4210-8FA8-53CC7B193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9CA2-7033-424C-8AE7-61C4467B8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A320F-C541-43DA-9049-ECD5FA295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5FD2E-2175-4362-AEA4-B10226F3B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6164-7060-409B-BD8C-79C0287B74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E8F46-D1A4-4604-A30C-02340D143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B5D8-BD3D-42E7-9316-C014FDAF34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B3977-CB35-4E3E-A964-53DEA35EB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A0A34-8CF1-4189-8FED-A7C9B2886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F07F26-F643-403B-BA18-EAE5FABE0E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0" name="Line 1320"/>
          <p:cNvSpPr>
            <a:spLocks noChangeShapeType="1"/>
          </p:cNvSpPr>
          <p:nvPr/>
        </p:nvSpPr>
        <p:spPr bwMode="auto">
          <a:xfrm flipH="1">
            <a:off x="0" y="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1" name="Line 1321"/>
          <p:cNvSpPr>
            <a:spLocks noChangeShapeType="1"/>
          </p:cNvSpPr>
          <p:nvPr/>
        </p:nvSpPr>
        <p:spPr bwMode="auto">
          <a:xfrm flipH="1">
            <a:off x="152400" y="0"/>
            <a:ext cx="19050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2" name="Line 1322"/>
          <p:cNvSpPr>
            <a:spLocks noChangeShapeType="1"/>
          </p:cNvSpPr>
          <p:nvPr/>
        </p:nvSpPr>
        <p:spPr bwMode="auto">
          <a:xfrm flipH="1">
            <a:off x="15240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3" name="Line 1323"/>
          <p:cNvSpPr>
            <a:spLocks noChangeShapeType="1"/>
          </p:cNvSpPr>
          <p:nvPr/>
        </p:nvSpPr>
        <p:spPr bwMode="auto">
          <a:xfrm flipH="1">
            <a:off x="30480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4" name="Line 1324"/>
          <p:cNvSpPr>
            <a:spLocks noChangeShapeType="1"/>
          </p:cNvSpPr>
          <p:nvPr/>
        </p:nvSpPr>
        <p:spPr bwMode="auto">
          <a:xfrm flipH="1">
            <a:off x="44958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5" name="Line 1325"/>
          <p:cNvSpPr>
            <a:spLocks noChangeShapeType="1"/>
          </p:cNvSpPr>
          <p:nvPr/>
        </p:nvSpPr>
        <p:spPr bwMode="auto">
          <a:xfrm flipH="1">
            <a:off x="60198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6" name="Line 1326"/>
          <p:cNvSpPr>
            <a:spLocks noChangeShapeType="1"/>
          </p:cNvSpPr>
          <p:nvPr/>
        </p:nvSpPr>
        <p:spPr bwMode="auto">
          <a:xfrm flipH="1">
            <a:off x="7467600" y="1066800"/>
            <a:ext cx="167640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6" name="Line 1026"/>
          <p:cNvSpPr>
            <a:spLocks noChangeShapeType="1"/>
          </p:cNvSpPr>
          <p:nvPr/>
        </p:nvSpPr>
        <p:spPr bwMode="auto">
          <a:xfrm>
            <a:off x="0" y="15589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7" name="Line 1027"/>
          <p:cNvSpPr>
            <a:spLocks noChangeShapeType="1"/>
          </p:cNvSpPr>
          <p:nvPr/>
        </p:nvSpPr>
        <p:spPr bwMode="auto">
          <a:xfrm>
            <a:off x="0" y="24336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8" name="Line 1028"/>
          <p:cNvSpPr>
            <a:spLocks noChangeShapeType="1"/>
          </p:cNvSpPr>
          <p:nvPr/>
        </p:nvSpPr>
        <p:spPr bwMode="auto">
          <a:xfrm>
            <a:off x="0" y="44211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9" name="Line 1029"/>
          <p:cNvSpPr>
            <a:spLocks noChangeShapeType="1"/>
          </p:cNvSpPr>
          <p:nvPr/>
        </p:nvSpPr>
        <p:spPr bwMode="auto">
          <a:xfrm>
            <a:off x="0" y="53752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93" name="Oval 1333"/>
          <p:cNvSpPr>
            <a:spLocks noChangeArrowheads="1"/>
          </p:cNvSpPr>
          <p:nvPr/>
        </p:nvSpPr>
        <p:spPr bwMode="auto">
          <a:xfrm>
            <a:off x="1981200" y="609600"/>
            <a:ext cx="277813" cy="442913"/>
          </a:xfrm>
          <a:prstGeom prst="ellips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94" name="Rectangle 1334"/>
          <p:cNvSpPr>
            <a:spLocks noChangeArrowheads="1"/>
          </p:cNvSpPr>
          <p:nvPr/>
        </p:nvSpPr>
        <p:spPr bwMode="auto">
          <a:xfrm>
            <a:off x="2133600" y="533400"/>
            <a:ext cx="279400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295" name="Group 1335"/>
          <p:cNvGrpSpPr>
            <a:grpSpLocks/>
          </p:cNvGrpSpPr>
          <p:nvPr/>
        </p:nvGrpSpPr>
        <p:grpSpPr bwMode="auto">
          <a:xfrm>
            <a:off x="1600200" y="2057400"/>
            <a:ext cx="514350" cy="323850"/>
            <a:chOff x="581" y="1973"/>
            <a:chExt cx="324" cy="196"/>
          </a:xfrm>
        </p:grpSpPr>
        <p:sp>
          <p:nvSpPr>
            <p:cNvPr id="42296" name="Oval 1336"/>
            <p:cNvSpPr>
              <a:spLocks noChangeArrowheads="1"/>
            </p:cNvSpPr>
            <p:nvPr/>
          </p:nvSpPr>
          <p:spPr bwMode="auto">
            <a:xfrm rot="1872103">
              <a:off x="624" y="2029"/>
              <a:ext cx="164" cy="140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97" name="Rectangle 1337"/>
            <p:cNvSpPr>
              <a:spLocks noChangeArrowheads="1"/>
            </p:cNvSpPr>
            <p:nvPr/>
          </p:nvSpPr>
          <p:spPr bwMode="auto">
            <a:xfrm rot="1471967">
              <a:off x="581" y="1973"/>
              <a:ext cx="324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298" name="Line 1338"/>
          <p:cNvSpPr>
            <a:spLocks noChangeShapeType="1"/>
          </p:cNvSpPr>
          <p:nvPr/>
        </p:nvSpPr>
        <p:spPr bwMode="auto">
          <a:xfrm flipH="1">
            <a:off x="1905000" y="838200"/>
            <a:ext cx="557213" cy="149383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99" name="Line 1339"/>
          <p:cNvSpPr>
            <a:spLocks noChangeShapeType="1"/>
          </p:cNvSpPr>
          <p:nvPr/>
        </p:nvSpPr>
        <p:spPr bwMode="auto">
          <a:xfrm>
            <a:off x="2133600" y="609600"/>
            <a:ext cx="1143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300" name="Group 1340"/>
          <p:cNvGrpSpPr>
            <a:grpSpLocks/>
          </p:cNvGrpSpPr>
          <p:nvPr/>
        </p:nvGrpSpPr>
        <p:grpSpPr bwMode="auto">
          <a:xfrm>
            <a:off x="2362200" y="762000"/>
            <a:ext cx="161925" cy="123825"/>
            <a:chOff x="567" y="1026"/>
            <a:chExt cx="181" cy="136"/>
          </a:xfrm>
        </p:grpSpPr>
        <p:sp>
          <p:nvSpPr>
            <p:cNvPr id="42301" name="Line 13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02" name="Line 13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303" name="Group 1343"/>
          <p:cNvGrpSpPr>
            <a:grpSpLocks/>
          </p:cNvGrpSpPr>
          <p:nvPr/>
        </p:nvGrpSpPr>
        <p:grpSpPr bwMode="auto">
          <a:xfrm>
            <a:off x="2057400" y="990600"/>
            <a:ext cx="161925" cy="127000"/>
            <a:chOff x="567" y="1026"/>
            <a:chExt cx="181" cy="136"/>
          </a:xfrm>
        </p:grpSpPr>
        <p:sp>
          <p:nvSpPr>
            <p:cNvPr id="42304" name="Line 13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05" name="Line 13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06" name="Oval 1346"/>
          <p:cNvSpPr>
            <a:spLocks noChangeArrowheads="1"/>
          </p:cNvSpPr>
          <p:nvPr/>
        </p:nvSpPr>
        <p:spPr bwMode="auto">
          <a:xfrm rot="1937574">
            <a:off x="2286000" y="2057400"/>
            <a:ext cx="187325" cy="3302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07" name="Rectangle 1347"/>
          <p:cNvSpPr>
            <a:spLocks noChangeArrowheads="1"/>
          </p:cNvSpPr>
          <p:nvPr/>
        </p:nvSpPr>
        <p:spPr bwMode="auto">
          <a:xfrm rot="12019435" flipV="1">
            <a:off x="2286000" y="1752600"/>
            <a:ext cx="371475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08" name="Oval 1348"/>
          <p:cNvSpPr>
            <a:spLocks noChangeArrowheads="1"/>
          </p:cNvSpPr>
          <p:nvPr/>
        </p:nvSpPr>
        <p:spPr bwMode="auto">
          <a:xfrm rot="1937574">
            <a:off x="3205163" y="2074863"/>
            <a:ext cx="233362" cy="2921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09" name="Oval 1349"/>
          <p:cNvSpPr>
            <a:spLocks noChangeArrowheads="1"/>
          </p:cNvSpPr>
          <p:nvPr/>
        </p:nvSpPr>
        <p:spPr bwMode="auto">
          <a:xfrm rot="1937574">
            <a:off x="2819400" y="2057400"/>
            <a:ext cx="179388" cy="33337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0" name="Rectangle 1350"/>
          <p:cNvSpPr>
            <a:spLocks noChangeArrowheads="1"/>
          </p:cNvSpPr>
          <p:nvPr/>
        </p:nvSpPr>
        <p:spPr bwMode="auto">
          <a:xfrm rot="12019435" flipV="1">
            <a:off x="3200400" y="1828800"/>
            <a:ext cx="457200" cy="37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1" name="Rectangle 1351"/>
          <p:cNvSpPr>
            <a:spLocks noChangeArrowheads="1"/>
          </p:cNvSpPr>
          <p:nvPr/>
        </p:nvSpPr>
        <p:spPr bwMode="auto">
          <a:xfrm rot="12019435" flipV="1">
            <a:off x="2819400" y="1905000"/>
            <a:ext cx="357188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2" name="Line 1352"/>
          <p:cNvSpPr>
            <a:spLocks noChangeShapeType="1"/>
          </p:cNvSpPr>
          <p:nvPr/>
        </p:nvSpPr>
        <p:spPr bwMode="auto">
          <a:xfrm flipH="1">
            <a:off x="2971800" y="1981200"/>
            <a:ext cx="334963" cy="3349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13" name="Oval 1353"/>
          <p:cNvSpPr>
            <a:spLocks noChangeArrowheads="1"/>
          </p:cNvSpPr>
          <p:nvPr/>
        </p:nvSpPr>
        <p:spPr bwMode="auto">
          <a:xfrm>
            <a:off x="3886200" y="1600200"/>
            <a:ext cx="355600" cy="263525"/>
          </a:xfrm>
          <a:prstGeom prst="ellipse">
            <a:avLst/>
          </a:prstGeom>
          <a:noFill/>
          <a:ln w="1143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4" name="Rectangle 1354"/>
          <p:cNvSpPr>
            <a:spLocks noChangeArrowheads="1"/>
          </p:cNvSpPr>
          <p:nvPr/>
        </p:nvSpPr>
        <p:spPr bwMode="auto">
          <a:xfrm rot="493204">
            <a:off x="3733800" y="1752600"/>
            <a:ext cx="622300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5" name="Oval 1355"/>
          <p:cNvSpPr>
            <a:spLocks noChangeArrowheads="1"/>
          </p:cNvSpPr>
          <p:nvPr/>
        </p:nvSpPr>
        <p:spPr bwMode="auto">
          <a:xfrm rot="1937574">
            <a:off x="3733800" y="2057400"/>
            <a:ext cx="198438" cy="3095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6" name="Rectangle 1356"/>
          <p:cNvSpPr>
            <a:spLocks noChangeArrowheads="1"/>
          </p:cNvSpPr>
          <p:nvPr/>
        </p:nvSpPr>
        <p:spPr bwMode="auto">
          <a:xfrm rot="12242787" flipV="1">
            <a:off x="3581400" y="1828800"/>
            <a:ext cx="609600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7" name="Line 1357"/>
          <p:cNvSpPr>
            <a:spLocks noChangeShapeType="1"/>
          </p:cNvSpPr>
          <p:nvPr/>
        </p:nvSpPr>
        <p:spPr bwMode="auto">
          <a:xfrm flipV="1">
            <a:off x="5715000" y="1600200"/>
            <a:ext cx="82550" cy="22701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18" name="Oval 1358"/>
          <p:cNvSpPr>
            <a:spLocks noChangeArrowheads="1"/>
          </p:cNvSpPr>
          <p:nvPr/>
        </p:nvSpPr>
        <p:spPr bwMode="auto">
          <a:xfrm rot="1937574">
            <a:off x="5638800" y="2057400"/>
            <a:ext cx="211138" cy="34448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9" name="Rectangle 1359"/>
          <p:cNvSpPr>
            <a:spLocks noChangeArrowheads="1"/>
          </p:cNvSpPr>
          <p:nvPr/>
        </p:nvSpPr>
        <p:spPr bwMode="auto">
          <a:xfrm rot="12019435" flipV="1">
            <a:off x="5557838" y="184785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320" name="Group 1360"/>
          <p:cNvGrpSpPr>
            <a:grpSpLocks/>
          </p:cNvGrpSpPr>
          <p:nvPr/>
        </p:nvGrpSpPr>
        <p:grpSpPr bwMode="auto">
          <a:xfrm>
            <a:off x="5029200" y="1905000"/>
            <a:ext cx="447675" cy="476250"/>
            <a:chOff x="3063" y="2894"/>
            <a:chExt cx="726" cy="626"/>
          </a:xfrm>
        </p:grpSpPr>
        <p:sp>
          <p:nvSpPr>
            <p:cNvPr id="42321" name="Oval 1361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2" name="Rectangle 1362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23" name="Oval 1363"/>
          <p:cNvSpPr>
            <a:spLocks noChangeArrowheads="1"/>
          </p:cNvSpPr>
          <p:nvPr/>
        </p:nvSpPr>
        <p:spPr bwMode="auto">
          <a:xfrm rot="1937574">
            <a:off x="6172200" y="2057400"/>
            <a:ext cx="211138" cy="34448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24" name="Rectangle 1364"/>
          <p:cNvSpPr>
            <a:spLocks noChangeArrowheads="1"/>
          </p:cNvSpPr>
          <p:nvPr/>
        </p:nvSpPr>
        <p:spPr bwMode="auto">
          <a:xfrm rot="12019435" flipV="1">
            <a:off x="6172200" y="1905000"/>
            <a:ext cx="419100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25" name="Line 1365"/>
          <p:cNvSpPr>
            <a:spLocks noChangeShapeType="1"/>
          </p:cNvSpPr>
          <p:nvPr/>
        </p:nvSpPr>
        <p:spPr bwMode="auto">
          <a:xfrm flipH="1">
            <a:off x="5867400" y="1905000"/>
            <a:ext cx="312738" cy="4000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326" name="Group 1366"/>
          <p:cNvGrpSpPr>
            <a:grpSpLocks/>
          </p:cNvGrpSpPr>
          <p:nvPr/>
        </p:nvGrpSpPr>
        <p:grpSpPr bwMode="auto">
          <a:xfrm>
            <a:off x="6629400" y="1600200"/>
            <a:ext cx="581025" cy="325438"/>
            <a:chOff x="3168" y="240"/>
            <a:chExt cx="862" cy="545"/>
          </a:xfrm>
        </p:grpSpPr>
        <p:sp>
          <p:nvSpPr>
            <p:cNvPr id="42327" name="Oval 136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8" name="Rectangle 136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29" name="Oval 1369"/>
          <p:cNvSpPr>
            <a:spLocks noChangeArrowheads="1"/>
          </p:cNvSpPr>
          <p:nvPr/>
        </p:nvSpPr>
        <p:spPr bwMode="auto">
          <a:xfrm rot="925787">
            <a:off x="6559550" y="2132013"/>
            <a:ext cx="381000" cy="228600"/>
          </a:xfrm>
          <a:prstGeom prst="ellips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0" name="Rectangle 1370"/>
          <p:cNvSpPr>
            <a:spLocks noChangeArrowheads="1"/>
          </p:cNvSpPr>
          <p:nvPr/>
        </p:nvSpPr>
        <p:spPr bwMode="auto">
          <a:xfrm rot="525650">
            <a:off x="6553200" y="1905000"/>
            <a:ext cx="595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1" name="Line 1371"/>
          <p:cNvSpPr>
            <a:spLocks noChangeShapeType="1"/>
          </p:cNvSpPr>
          <p:nvPr/>
        </p:nvSpPr>
        <p:spPr bwMode="auto">
          <a:xfrm flipV="1">
            <a:off x="6934200" y="1752600"/>
            <a:ext cx="228600" cy="63182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332" name="Group 1372"/>
          <p:cNvGrpSpPr>
            <a:grpSpLocks/>
          </p:cNvGrpSpPr>
          <p:nvPr/>
        </p:nvGrpSpPr>
        <p:grpSpPr bwMode="auto">
          <a:xfrm>
            <a:off x="4419600" y="1828800"/>
            <a:ext cx="479425" cy="387350"/>
            <a:chOff x="3168" y="240"/>
            <a:chExt cx="862" cy="545"/>
          </a:xfrm>
        </p:grpSpPr>
        <p:sp>
          <p:nvSpPr>
            <p:cNvPr id="42333" name="Oval 137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4" name="Rectangle 137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35" name="Oval 1375"/>
          <p:cNvSpPr>
            <a:spLocks noChangeArrowheads="1"/>
          </p:cNvSpPr>
          <p:nvPr/>
        </p:nvSpPr>
        <p:spPr bwMode="auto">
          <a:xfrm rot="925787">
            <a:off x="4343400" y="2133600"/>
            <a:ext cx="360363" cy="266700"/>
          </a:xfrm>
          <a:prstGeom prst="ellips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6" name="Rectangle 1376"/>
          <p:cNvSpPr>
            <a:spLocks noChangeArrowheads="1"/>
          </p:cNvSpPr>
          <p:nvPr/>
        </p:nvSpPr>
        <p:spPr bwMode="auto">
          <a:xfrm rot="525650">
            <a:off x="4252913" y="1914525"/>
            <a:ext cx="6238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7" name="Line 1377"/>
          <p:cNvSpPr>
            <a:spLocks noChangeShapeType="1"/>
          </p:cNvSpPr>
          <p:nvPr/>
        </p:nvSpPr>
        <p:spPr bwMode="auto">
          <a:xfrm flipV="1">
            <a:off x="4724400" y="1905000"/>
            <a:ext cx="152400" cy="457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38" name="Line 1378"/>
          <p:cNvSpPr>
            <a:spLocks noChangeShapeType="1"/>
          </p:cNvSpPr>
          <p:nvPr/>
        </p:nvSpPr>
        <p:spPr bwMode="auto">
          <a:xfrm flipH="1">
            <a:off x="3429000" y="1905000"/>
            <a:ext cx="334963" cy="35877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39" name="Line 1379"/>
          <p:cNvSpPr>
            <a:spLocks noChangeShapeType="1"/>
          </p:cNvSpPr>
          <p:nvPr/>
        </p:nvSpPr>
        <p:spPr bwMode="auto">
          <a:xfrm flipH="1">
            <a:off x="3657600" y="1676400"/>
            <a:ext cx="238125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0" name="Line 1380"/>
          <p:cNvSpPr>
            <a:spLocks noChangeShapeType="1"/>
          </p:cNvSpPr>
          <p:nvPr/>
        </p:nvSpPr>
        <p:spPr bwMode="auto">
          <a:xfrm flipH="1">
            <a:off x="2514600" y="1905000"/>
            <a:ext cx="347663" cy="354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1" name="Freeform 1381"/>
          <p:cNvSpPr>
            <a:spLocks/>
          </p:cNvSpPr>
          <p:nvPr/>
        </p:nvSpPr>
        <p:spPr bwMode="auto">
          <a:xfrm>
            <a:off x="4648200" y="2133600"/>
            <a:ext cx="457200" cy="304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96"/>
              </a:cxn>
              <a:cxn ang="0">
                <a:pos x="288" y="0"/>
              </a:cxn>
            </a:cxnLst>
            <a:rect l="0" t="0" r="r" b="b"/>
            <a:pathLst>
              <a:path w="288" h="112">
                <a:moveTo>
                  <a:pt x="0" y="96"/>
                </a:moveTo>
                <a:cubicBezTo>
                  <a:pt x="48" y="104"/>
                  <a:pt x="96" y="112"/>
                  <a:pt x="144" y="96"/>
                </a:cubicBezTo>
                <a:cubicBezTo>
                  <a:pt x="192" y="80"/>
                  <a:pt x="240" y="40"/>
                  <a:pt x="288" y="0"/>
                </a:cubicBezTo>
              </a:path>
            </a:pathLst>
          </a:custGeom>
          <a:noFill/>
          <a:ln w="76200" cmpd="sng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2" name="Line 1382"/>
          <p:cNvSpPr>
            <a:spLocks noChangeShapeType="1"/>
          </p:cNvSpPr>
          <p:nvPr/>
        </p:nvSpPr>
        <p:spPr bwMode="auto">
          <a:xfrm flipH="1">
            <a:off x="6324600" y="1981200"/>
            <a:ext cx="314325" cy="37147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3" name="Line 1383"/>
          <p:cNvSpPr>
            <a:spLocks noChangeShapeType="1"/>
          </p:cNvSpPr>
          <p:nvPr/>
        </p:nvSpPr>
        <p:spPr bwMode="auto">
          <a:xfrm flipH="1">
            <a:off x="3886200" y="1981200"/>
            <a:ext cx="533400" cy="35083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4" name="Line 1384"/>
          <p:cNvSpPr>
            <a:spLocks noChangeShapeType="1"/>
          </p:cNvSpPr>
          <p:nvPr/>
        </p:nvSpPr>
        <p:spPr bwMode="auto">
          <a:xfrm flipV="1">
            <a:off x="4419600" y="1600200"/>
            <a:ext cx="166688" cy="43021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5" name="Line 1385"/>
          <p:cNvSpPr>
            <a:spLocks noChangeShapeType="1"/>
          </p:cNvSpPr>
          <p:nvPr/>
        </p:nvSpPr>
        <p:spPr bwMode="auto">
          <a:xfrm flipH="1">
            <a:off x="4343400" y="1600200"/>
            <a:ext cx="239713" cy="685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346" name="Group 1386"/>
          <p:cNvGrpSpPr>
            <a:grpSpLocks/>
          </p:cNvGrpSpPr>
          <p:nvPr/>
        </p:nvGrpSpPr>
        <p:grpSpPr bwMode="auto">
          <a:xfrm>
            <a:off x="1600200" y="2133600"/>
            <a:ext cx="161925" cy="125413"/>
            <a:chOff x="567" y="1026"/>
            <a:chExt cx="181" cy="136"/>
          </a:xfrm>
        </p:grpSpPr>
        <p:sp>
          <p:nvSpPr>
            <p:cNvPr id="42347" name="Line 13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48" name="Line 13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49" name="Line 1389"/>
          <p:cNvSpPr>
            <a:spLocks noChangeShapeType="1"/>
          </p:cNvSpPr>
          <p:nvPr/>
        </p:nvSpPr>
        <p:spPr bwMode="auto">
          <a:xfrm flipH="1">
            <a:off x="2286000" y="762000"/>
            <a:ext cx="541338" cy="14287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350" name="Group 1390"/>
          <p:cNvGrpSpPr>
            <a:grpSpLocks/>
          </p:cNvGrpSpPr>
          <p:nvPr/>
        </p:nvGrpSpPr>
        <p:grpSpPr bwMode="auto">
          <a:xfrm>
            <a:off x="2743200" y="762000"/>
            <a:ext cx="163513" cy="125413"/>
            <a:chOff x="567" y="1026"/>
            <a:chExt cx="181" cy="136"/>
          </a:xfrm>
        </p:grpSpPr>
        <p:sp>
          <p:nvSpPr>
            <p:cNvPr id="42351" name="Line 139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52" name="Line 139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53" name="Line 1393"/>
          <p:cNvSpPr>
            <a:spLocks noChangeShapeType="1"/>
          </p:cNvSpPr>
          <p:nvPr/>
        </p:nvSpPr>
        <p:spPr bwMode="auto">
          <a:xfrm flipV="1">
            <a:off x="2819400" y="1600200"/>
            <a:ext cx="133350" cy="35877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4" name="Line 1394"/>
          <p:cNvSpPr>
            <a:spLocks noChangeShapeType="1"/>
          </p:cNvSpPr>
          <p:nvPr/>
        </p:nvSpPr>
        <p:spPr bwMode="auto">
          <a:xfrm flipH="1">
            <a:off x="2743200" y="1600200"/>
            <a:ext cx="260350" cy="6921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5" name="Line 1395"/>
          <p:cNvSpPr>
            <a:spLocks noChangeShapeType="1"/>
          </p:cNvSpPr>
          <p:nvPr/>
        </p:nvSpPr>
        <p:spPr bwMode="auto">
          <a:xfrm flipV="1">
            <a:off x="3276600" y="1600200"/>
            <a:ext cx="133350" cy="35877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6" name="Line 1396"/>
          <p:cNvSpPr>
            <a:spLocks noChangeShapeType="1"/>
          </p:cNvSpPr>
          <p:nvPr/>
        </p:nvSpPr>
        <p:spPr bwMode="auto">
          <a:xfrm flipH="1">
            <a:off x="3200400" y="1600200"/>
            <a:ext cx="246063" cy="6667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7" name="Line 1397"/>
          <p:cNvSpPr>
            <a:spLocks noChangeShapeType="1"/>
          </p:cNvSpPr>
          <p:nvPr/>
        </p:nvSpPr>
        <p:spPr bwMode="auto">
          <a:xfrm flipH="1">
            <a:off x="6553200" y="1676400"/>
            <a:ext cx="173038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8" name="Line 1398"/>
          <p:cNvSpPr>
            <a:spLocks noChangeShapeType="1"/>
          </p:cNvSpPr>
          <p:nvPr/>
        </p:nvSpPr>
        <p:spPr bwMode="auto">
          <a:xfrm flipV="1">
            <a:off x="6172200" y="16002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9" name="Line 1399"/>
          <p:cNvSpPr>
            <a:spLocks noChangeShapeType="1"/>
          </p:cNvSpPr>
          <p:nvPr/>
        </p:nvSpPr>
        <p:spPr bwMode="auto">
          <a:xfrm flipH="1">
            <a:off x="6096000" y="1600200"/>
            <a:ext cx="228600" cy="68421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60" name="Rectangle 1400"/>
          <p:cNvSpPr>
            <a:spLocks noChangeArrowheads="1"/>
          </p:cNvSpPr>
          <p:nvPr/>
        </p:nvSpPr>
        <p:spPr bwMode="auto">
          <a:xfrm>
            <a:off x="5105400" y="16764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61" name="Line 1401"/>
          <p:cNvSpPr>
            <a:spLocks noChangeShapeType="1"/>
          </p:cNvSpPr>
          <p:nvPr/>
        </p:nvSpPr>
        <p:spPr bwMode="auto">
          <a:xfrm flipH="1">
            <a:off x="5257800" y="1828800"/>
            <a:ext cx="460375" cy="50323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62" name="Line 1402"/>
          <p:cNvSpPr>
            <a:spLocks noChangeShapeType="1"/>
          </p:cNvSpPr>
          <p:nvPr/>
        </p:nvSpPr>
        <p:spPr bwMode="auto">
          <a:xfrm flipH="1">
            <a:off x="6553200" y="1981200"/>
            <a:ext cx="96838" cy="3111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63" name="Line 1403"/>
          <p:cNvSpPr>
            <a:spLocks noChangeShapeType="1"/>
          </p:cNvSpPr>
          <p:nvPr/>
        </p:nvSpPr>
        <p:spPr bwMode="auto">
          <a:xfrm flipH="1">
            <a:off x="5562600" y="1600200"/>
            <a:ext cx="277813" cy="68421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373" name="Group 1413"/>
          <p:cNvGrpSpPr>
            <a:grpSpLocks/>
          </p:cNvGrpSpPr>
          <p:nvPr/>
        </p:nvGrpSpPr>
        <p:grpSpPr bwMode="auto">
          <a:xfrm>
            <a:off x="381000" y="4183063"/>
            <a:ext cx="8610600" cy="2141537"/>
            <a:chOff x="240" y="2635"/>
            <a:chExt cx="5424" cy="1349"/>
          </a:xfrm>
        </p:grpSpPr>
        <p:sp>
          <p:nvSpPr>
            <p:cNvPr id="42139" name="Line 1179"/>
            <p:cNvSpPr>
              <a:spLocks noChangeShapeType="1"/>
            </p:cNvSpPr>
            <p:nvPr/>
          </p:nvSpPr>
          <p:spPr bwMode="auto">
            <a:xfrm flipH="1">
              <a:off x="2160" y="2814"/>
              <a:ext cx="434" cy="117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1" name="Line 1181"/>
            <p:cNvSpPr>
              <a:spLocks noChangeShapeType="1"/>
            </p:cNvSpPr>
            <p:nvPr/>
          </p:nvSpPr>
          <p:spPr bwMode="auto">
            <a:xfrm flipV="1">
              <a:off x="2208" y="2949"/>
              <a:ext cx="367" cy="1035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31" name="Group 1171"/>
            <p:cNvGrpSpPr>
              <a:grpSpLocks/>
            </p:cNvGrpSpPr>
            <p:nvPr/>
          </p:nvGrpSpPr>
          <p:grpSpPr bwMode="auto">
            <a:xfrm>
              <a:off x="2662" y="2814"/>
              <a:ext cx="237" cy="216"/>
              <a:chOff x="3782" y="2152"/>
              <a:chExt cx="681" cy="461"/>
            </a:xfrm>
          </p:grpSpPr>
          <p:sp>
            <p:nvSpPr>
              <p:cNvPr id="42132" name="Oval 1172"/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33" name="Rectangle 1173"/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34" name="Oval 1174"/>
            <p:cNvSpPr>
              <a:spLocks noChangeArrowheads="1"/>
            </p:cNvSpPr>
            <p:nvPr/>
          </p:nvSpPr>
          <p:spPr bwMode="auto">
            <a:xfrm rot="1937574">
              <a:off x="2746" y="3102"/>
              <a:ext cx="158" cy="275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5" name="Rectangle 1175"/>
            <p:cNvSpPr>
              <a:spLocks noChangeArrowheads="1"/>
            </p:cNvSpPr>
            <p:nvPr/>
          </p:nvSpPr>
          <p:spPr bwMode="auto">
            <a:xfrm rot="12019435" flipV="1">
              <a:off x="2690" y="3082"/>
              <a:ext cx="31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6" name="Line 1176"/>
            <p:cNvSpPr>
              <a:spLocks noChangeShapeType="1"/>
            </p:cNvSpPr>
            <p:nvPr/>
          </p:nvSpPr>
          <p:spPr bwMode="auto">
            <a:xfrm flipH="1">
              <a:off x="2740" y="2878"/>
              <a:ext cx="137" cy="385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8" name="Line 1178"/>
            <p:cNvSpPr>
              <a:spLocks noChangeShapeType="1"/>
            </p:cNvSpPr>
            <p:nvPr/>
          </p:nvSpPr>
          <p:spPr bwMode="auto">
            <a:xfrm flipH="1">
              <a:off x="2575" y="2835"/>
              <a:ext cx="146" cy="11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140" name="Picture 1180" descr="1-324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5" y="2635"/>
              <a:ext cx="181" cy="221"/>
            </a:xfrm>
            <a:prstGeom prst="rect">
              <a:avLst/>
            </a:prstGeom>
            <a:noFill/>
          </p:spPr>
        </p:pic>
        <p:grpSp>
          <p:nvGrpSpPr>
            <p:cNvPr id="42142" name="Group 1182"/>
            <p:cNvGrpSpPr>
              <a:grpSpLocks/>
            </p:cNvGrpSpPr>
            <p:nvPr/>
          </p:nvGrpSpPr>
          <p:grpSpPr bwMode="auto">
            <a:xfrm>
              <a:off x="2492" y="2904"/>
              <a:ext cx="137" cy="106"/>
              <a:chOff x="567" y="1026"/>
              <a:chExt cx="181" cy="136"/>
            </a:xfrm>
          </p:grpSpPr>
          <p:sp>
            <p:nvSpPr>
              <p:cNvPr id="42143" name="Line 1183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4" name="Line 1184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45" name="AutoShape 1185"/>
            <p:cNvSpPr>
              <a:spLocks noChangeArrowheads="1"/>
            </p:cNvSpPr>
            <p:nvPr/>
          </p:nvSpPr>
          <p:spPr bwMode="auto">
            <a:xfrm>
              <a:off x="2554" y="2769"/>
              <a:ext cx="59" cy="6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147" name="Group 1187"/>
            <p:cNvGrpSpPr>
              <a:grpSpLocks/>
            </p:cNvGrpSpPr>
            <p:nvPr/>
          </p:nvGrpSpPr>
          <p:grpSpPr bwMode="auto">
            <a:xfrm>
              <a:off x="3973" y="2828"/>
              <a:ext cx="204" cy="197"/>
              <a:chOff x="3782" y="2152"/>
              <a:chExt cx="681" cy="461"/>
            </a:xfrm>
          </p:grpSpPr>
          <p:sp>
            <p:nvSpPr>
              <p:cNvPr id="42148" name="Oval 1188"/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49" name="Rectangle 1189"/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50" name="Oval 1190"/>
            <p:cNvSpPr>
              <a:spLocks noChangeArrowheads="1"/>
            </p:cNvSpPr>
            <p:nvPr/>
          </p:nvSpPr>
          <p:spPr bwMode="auto">
            <a:xfrm rot="1937574">
              <a:off x="4026" y="3134"/>
              <a:ext cx="136" cy="252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1" name="Rectangle 1191"/>
            <p:cNvSpPr>
              <a:spLocks noChangeArrowheads="1"/>
            </p:cNvSpPr>
            <p:nvPr/>
          </p:nvSpPr>
          <p:spPr bwMode="auto">
            <a:xfrm rot="12019435" flipV="1">
              <a:off x="4007" y="3037"/>
              <a:ext cx="269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2" name="Line 1192"/>
            <p:cNvSpPr>
              <a:spLocks noChangeShapeType="1"/>
            </p:cNvSpPr>
            <p:nvPr/>
          </p:nvSpPr>
          <p:spPr bwMode="auto">
            <a:xfrm flipH="1">
              <a:off x="4007" y="2886"/>
              <a:ext cx="151" cy="44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3" name="Line 1193"/>
            <p:cNvSpPr>
              <a:spLocks noChangeShapeType="1"/>
            </p:cNvSpPr>
            <p:nvPr/>
          </p:nvSpPr>
          <p:spPr bwMode="auto">
            <a:xfrm flipH="1">
              <a:off x="4115" y="3074"/>
              <a:ext cx="253" cy="270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154" name="Picture 1194" descr="1-32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7" y="2685"/>
              <a:ext cx="156" cy="202"/>
            </a:xfrm>
            <a:prstGeom prst="rect">
              <a:avLst/>
            </a:prstGeom>
            <a:noFill/>
          </p:spPr>
        </p:pic>
        <p:sp>
          <p:nvSpPr>
            <p:cNvPr id="42155" name="Line 1195"/>
            <p:cNvSpPr>
              <a:spLocks noChangeShapeType="1"/>
            </p:cNvSpPr>
            <p:nvPr/>
          </p:nvSpPr>
          <p:spPr bwMode="auto">
            <a:xfrm flipH="1">
              <a:off x="3408" y="2811"/>
              <a:ext cx="187" cy="5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156" name="Picture 1196" descr="1-324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9" y="2685"/>
              <a:ext cx="155" cy="202"/>
            </a:xfrm>
            <a:prstGeom prst="rect">
              <a:avLst/>
            </a:prstGeom>
            <a:noFill/>
          </p:spPr>
        </p:pic>
        <p:sp>
          <p:nvSpPr>
            <p:cNvPr id="42157" name="Line 1197"/>
            <p:cNvSpPr>
              <a:spLocks noChangeShapeType="1"/>
            </p:cNvSpPr>
            <p:nvPr/>
          </p:nvSpPr>
          <p:spPr bwMode="auto">
            <a:xfrm flipV="1">
              <a:off x="3426" y="2953"/>
              <a:ext cx="142" cy="43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58" name="Group 1198"/>
            <p:cNvGrpSpPr>
              <a:grpSpLocks/>
            </p:cNvGrpSpPr>
            <p:nvPr/>
          </p:nvGrpSpPr>
          <p:grpSpPr bwMode="auto">
            <a:xfrm>
              <a:off x="3690" y="2811"/>
              <a:ext cx="204" cy="196"/>
              <a:chOff x="3782" y="2152"/>
              <a:chExt cx="681" cy="461"/>
            </a:xfrm>
          </p:grpSpPr>
          <p:sp>
            <p:nvSpPr>
              <p:cNvPr id="42159" name="Oval 1199"/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60" name="Rectangle 1200"/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62" name="Line 1202"/>
            <p:cNvSpPr>
              <a:spLocks noChangeShapeType="1"/>
            </p:cNvSpPr>
            <p:nvPr/>
          </p:nvSpPr>
          <p:spPr bwMode="auto">
            <a:xfrm flipH="1">
              <a:off x="3705" y="2869"/>
              <a:ext cx="161" cy="51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3" name="Line 1203"/>
            <p:cNvSpPr>
              <a:spLocks noChangeShapeType="1"/>
            </p:cNvSpPr>
            <p:nvPr/>
          </p:nvSpPr>
          <p:spPr bwMode="auto">
            <a:xfrm flipH="1">
              <a:off x="3852" y="2848"/>
              <a:ext cx="171" cy="12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64" name="Group 1204"/>
            <p:cNvGrpSpPr>
              <a:grpSpLocks/>
            </p:cNvGrpSpPr>
            <p:nvPr/>
          </p:nvGrpSpPr>
          <p:grpSpPr bwMode="auto">
            <a:xfrm>
              <a:off x="3798" y="2910"/>
              <a:ext cx="118" cy="96"/>
              <a:chOff x="567" y="1026"/>
              <a:chExt cx="181" cy="136"/>
            </a:xfrm>
          </p:grpSpPr>
          <p:sp>
            <p:nvSpPr>
              <p:cNvPr id="42165" name="Line 1205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66" name="Line 1206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67" name="Line 1207"/>
            <p:cNvSpPr>
              <a:spLocks noChangeShapeType="1"/>
            </p:cNvSpPr>
            <p:nvPr/>
          </p:nvSpPr>
          <p:spPr bwMode="auto">
            <a:xfrm flipH="1">
              <a:off x="3568" y="2829"/>
              <a:ext cx="172" cy="12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68" name="Group 1208"/>
            <p:cNvGrpSpPr>
              <a:grpSpLocks/>
            </p:cNvGrpSpPr>
            <p:nvPr/>
          </p:nvGrpSpPr>
          <p:grpSpPr bwMode="auto">
            <a:xfrm>
              <a:off x="3515" y="2892"/>
              <a:ext cx="118" cy="97"/>
              <a:chOff x="567" y="1026"/>
              <a:chExt cx="181" cy="136"/>
            </a:xfrm>
          </p:grpSpPr>
          <p:sp>
            <p:nvSpPr>
              <p:cNvPr id="42169" name="Line 1209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70" name="Line 1210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71" name="AutoShape 1211"/>
            <p:cNvSpPr>
              <a:spLocks noChangeArrowheads="1"/>
            </p:cNvSpPr>
            <p:nvPr/>
          </p:nvSpPr>
          <p:spPr bwMode="auto">
            <a:xfrm>
              <a:off x="3568" y="2770"/>
              <a:ext cx="51" cy="5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173" name="Group 1213"/>
            <p:cNvGrpSpPr>
              <a:grpSpLocks/>
            </p:cNvGrpSpPr>
            <p:nvPr/>
          </p:nvGrpSpPr>
          <p:grpSpPr bwMode="auto">
            <a:xfrm>
              <a:off x="4383" y="2785"/>
              <a:ext cx="360" cy="225"/>
              <a:chOff x="3168" y="240"/>
              <a:chExt cx="862" cy="545"/>
            </a:xfrm>
          </p:grpSpPr>
          <p:sp>
            <p:nvSpPr>
              <p:cNvPr id="42174" name="Oval 1214"/>
              <p:cNvSpPr>
                <a:spLocks noChangeArrowheads="1"/>
              </p:cNvSpPr>
              <p:nvPr/>
            </p:nvSpPr>
            <p:spPr bwMode="auto">
              <a:xfrm>
                <a:off x="3264" y="240"/>
                <a:ext cx="680" cy="499"/>
              </a:xfrm>
              <a:prstGeom prst="ellipse">
                <a:avLst/>
              </a:prstGeom>
              <a:noFill/>
              <a:ln w="114300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5" name="Rectangle 1215"/>
              <p:cNvSpPr>
                <a:spLocks noChangeArrowheads="1"/>
              </p:cNvSpPr>
              <p:nvPr/>
            </p:nvSpPr>
            <p:spPr bwMode="auto">
              <a:xfrm rot="493204">
                <a:off x="3168" y="422"/>
                <a:ext cx="862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76" name="Rectangle 1216"/>
            <p:cNvSpPr>
              <a:spLocks noChangeArrowheads="1"/>
            </p:cNvSpPr>
            <p:nvPr/>
          </p:nvSpPr>
          <p:spPr bwMode="auto">
            <a:xfrm rot="493204">
              <a:off x="4392" y="2880"/>
              <a:ext cx="360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177" name="Group 1217"/>
            <p:cNvGrpSpPr>
              <a:grpSpLocks/>
            </p:cNvGrpSpPr>
            <p:nvPr/>
          </p:nvGrpSpPr>
          <p:grpSpPr bwMode="auto">
            <a:xfrm>
              <a:off x="4272" y="3036"/>
              <a:ext cx="341" cy="300"/>
              <a:chOff x="3134" y="724"/>
              <a:chExt cx="948" cy="612"/>
            </a:xfrm>
          </p:grpSpPr>
          <p:sp>
            <p:nvSpPr>
              <p:cNvPr id="42178" name="Oval 1218"/>
              <p:cNvSpPr>
                <a:spLocks noChangeArrowheads="1"/>
              </p:cNvSpPr>
              <p:nvPr/>
            </p:nvSpPr>
            <p:spPr bwMode="auto">
              <a:xfrm rot="925787">
                <a:off x="3178" y="794"/>
                <a:ext cx="753" cy="542"/>
              </a:xfrm>
              <a:prstGeom prst="ellipse">
                <a:avLst/>
              </a:prstGeom>
              <a:noFill/>
              <a:ln w="1270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9" name="Rectangle 1219"/>
              <p:cNvSpPr>
                <a:spLocks noChangeArrowheads="1"/>
              </p:cNvSpPr>
              <p:nvPr/>
            </p:nvSpPr>
            <p:spPr bwMode="auto">
              <a:xfrm rot="525650">
                <a:off x="3134" y="724"/>
                <a:ext cx="948" cy="3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80" name="Line 1220"/>
            <p:cNvSpPr>
              <a:spLocks noChangeShapeType="1"/>
            </p:cNvSpPr>
            <p:nvPr/>
          </p:nvSpPr>
          <p:spPr bwMode="auto">
            <a:xfrm flipH="1">
              <a:off x="4292" y="2841"/>
              <a:ext cx="154" cy="375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1" name="Line 1221"/>
            <p:cNvSpPr>
              <a:spLocks noChangeShapeType="1"/>
            </p:cNvSpPr>
            <p:nvPr/>
          </p:nvSpPr>
          <p:spPr bwMode="auto">
            <a:xfrm flipV="1">
              <a:off x="4552" y="2880"/>
              <a:ext cx="161" cy="392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2" name="AutoShape 1222"/>
            <p:cNvSpPr>
              <a:spLocks noChangeArrowheads="1"/>
            </p:cNvSpPr>
            <p:nvPr/>
          </p:nvSpPr>
          <p:spPr bwMode="auto">
            <a:xfrm>
              <a:off x="4272" y="3177"/>
              <a:ext cx="57" cy="57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183" name="Group 1223"/>
            <p:cNvGrpSpPr>
              <a:grpSpLocks/>
            </p:cNvGrpSpPr>
            <p:nvPr/>
          </p:nvGrpSpPr>
          <p:grpSpPr bwMode="auto">
            <a:xfrm>
              <a:off x="4656" y="2785"/>
              <a:ext cx="1008" cy="601"/>
              <a:chOff x="3120" y="2160"/>
              <a:chExt cx="2512" cy="1357"/>
            </a:xfrm>
          </p:grpSpPr>
          <p:sp>
            <p:nvSpPr>
              <p:cNvPr id="42184" name="Line 1224"/>
              <p:cNvSpPr>
                <a:spLocks noChangeShapeType="1"/>
              </p:cNvSpPr>
              <p:nvPr/>
            </p:nvSpPr>
            <p:spPr bwMode="auto">
              <a:xfrm flipV="1">
                <a:off x="4464" y="2160"/>
                <a:ext cx="144" cy="384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85" name="Oval 1225"/>
              <p:cNvSpPr>
                <a:spLocks noChangeArrowheads="1"/>
              </p:cNvSpPr>
              <p:nvPr/>
            </p:nvSpPr>
            <p:spPr bwMode="auto">
              <a:xfrm rot="1937574">
                <a:off x="4221" y="2920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86" name="Rectangle 1226"/>
              <p:cNvSpPr>
                <a:spLocks noChangeArrowheads="1"/>
              </p:cNvSpPr>
              <p:nvPr/>
            </p:nvSpPr>
            <p:spPr bwMode="auto">
              <a:xfrm rot="12019435" flipV="1">
                <a:off x="4092" y="2876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2187" name="Group 1227"/>
              <p:cNvGrpSpPr>
                <a:grpSpLocks/>
              </p:cNvGrpSpPr>
              <p:nvPr/>
            </p:nvGrpSpPr>
            <p:grpSpPr bwMode="auto">
              <a:xfrm>
                <a:off x="3168" y="2688"/>
                <a:ext cx="907" cy="818"/>
                <a:chOff x="3063" y="2894"/>
                <a:chExt cx="726" cy="626"/>
              </a:xfrm>
            </p:grpSpPr>
            <p:sp>
              <p:nvSpPr>
                <p:cNvPr id="42188" name="Oval 1228"/>
                <p:cNvSpPr>
                  <a:spLocks noChangeArrowheads="1"/>
                </p:cNvSpPr>
                <p:nvPr/>
              </p:nvSpPr>
              <p:spPr bwMode="auto">
                <a:xfrm rot="1937574">
                  <a:off x="3198" y="2931"/>
                  <a:ext cx="366" cy="589"/>
                </a:xfrm>
                <a:prstGeom prst="ellipse">
                  <a:avLst/>
                </a:prstGeom>
                <a:noFill/>
                <a:ln w="1143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189" name="Rectangle 1229"/>
                <p:cNvSpPr>
                  <a:spLocks noChangeArrowheads="1"/>
                </p:cNvSpPr>
                <p:nvPr/>
              </p:nvSpPr>
              <p:spPr bwMode="auto">
                <a:xfrm rot="12019435" flipV="1">
                  <a:off x="3063" y="2894"/>
                  <a:ext cx="726" cy="4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190" name="Rectangle 1230"/>
              <p:cNvSpPr>
                <a:spLocks noChangeArrowheads="1"/>
              </p:cNvSpPr>
              <p:nvPr/>
            </p:nvSpPr>
            <p:spPr bwMode="auto">
              <a:xfrm rot="1471967">
                <a:off x="3123" y="2915"/>
                <a:ext cx="726" cy="3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2191" name="Group 1231"/>
              <p:cNvGrpSpPr>
                <a:grpSpLocks/>
              </p:cNvGrpSpPr>
              <p:nvPr/>
            </p:nvGrpSpPr>
            <p:grpSpPr bwMode="auto">
              <a:xfrm>
                <a:off x="3120" y="3024"/>
                <a:ext cx="317" cy="227"/>
                <a:chOff x="567" y="1026"/>
                <a:chExt cx="181" cy="136"/>
              </a:xfrm>
            </p:grpSpPr>
            <p:sp>
              <p:nvSpPr>
                <p:cNvPr id="42192" name="Line 1232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93" name="Line 1233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194" name="AutoShape 1234"/>
              <p:cNvSpPr>
                <a:spLocks noChangeArrowheads="1"/>
              </p:cNvSpPr>
              <p:nvPr/>
            </p:nvSpPr>
            <p:spPr bwMode="auto">
              <a:xfrm>
                <a:off x="3216" y="3072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95" name="Line 1235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480" cy="116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96" name="Line 1236"/>
              <p:cNvSpPr>
                <a:spLocks noChangeShapeType="1"/>
              </p:cNvSpPr>
              <p:nvPr/>
            </p:nvSpPr>
            <p:spPr bwMode="auto">
              <a:xfrm flipH="1">
                <a:off x="3648" y="2496"/>
                <a:ext cx="800" cy="864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197" name="Group 1237"/>
              <p:cNvGrpSpPr>
                <a:grpSpLocks/>
              </p:cNvGrpSpPr>
              <p:nvPr/>
            </p:nvGrpSpPr>
            <p:grpSpPr bwMode="auto">
              <a:xfrm>
                <a:off x="4416" y="2400"/>
                <a:ext cx="181" cy="136"/>
                <a:chOff x="567" y="1026"/>
                <a:chExt cx="181" cy="136"/>
              </a:xfrm>
            </p:grpSpPr>
            <p:sp>
              <p:nvSpPr>
                <p:cNvPr id="42198" name="Line 1238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99" name="Line 1239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200" name="Line 1240"/>
              <p:cNvSpPr>
                <a:spLocks noChangeShapeType="1"/>
              </p:cNvSpPr>
              <p:nvPr/>
            </p:nvSpPr>
            <p:spPr bwMode="auto">
              <a:xfrm flipV="1">
                <a:off x="4992" y="2160"/>
                <a:ext cx="240" cy="576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1" name="Oval 1241"/>
              <p:cNvSpPr>
                <a:spLocks noChangeArrowheads="1"/>
              </p:cNvSpPr>
              <p:nvPr/>
            </p:nvSpPr>
            <p:spPr bwMode="auto">
              <a:xfrm rot="1937574">
                <a:off x="4848" y="2928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2" name="Rectangle 1242"/>
              <p:cNvSpPr>
                <a:spLocks noChangeArrowheads="1"/>
              </p:cNvSpPr>
              <p:nvPr/>
            </p:nvSpPr>
            <p:spPr bwMode="auto">
              <a:xfrm rot="12019435" flipV="1">
                <a:off x="4716" y="2876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3" name="Line 1243"/>
              <p:cNvSpPr>
                <a:spLocks noChangeShapeType="1"/>
              </p:cNvSpPr>
              <p:nvPr/>
            </p:nvSpPr>
            <p:spPr bwMode="auto">
              <a:xfrm flipH="1">
                <a:off x="5088" y="2784"/>
                <a:ext cx="544" cy="635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4" name="Line 1244"/>
              <p:cNvSpPr>
                <a:spLocks noChangeShapeType="1"/>
              </p:cNvSpPr>
              <p:nvPr/>
            </p:nvSpPr>
            <p:spPr bwMode="auto">
              <a:xfrm flipH="1">
                <a:off x="4800" y="2160"/>
                <a:ext cx="480" cy="116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5" name="Line 1245"/>
              <p:cNvSpPr>
                <a:spLocks noChangeShapeType="1"/>
              </p:cNvSpPr>
              <p:nvPr/>
            </p:nvSpPr>
            <p:spPr bwMode="auto">
              <a:xfrm flipH="1">
                <a:off x="4464" y="2736"/>
                <a:ext cx="544" cy="683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279" name="Group 1319"/>
            <p:cNvGrpSpPr>
              <a:grpSpLocks/>
            </p:cNvGrpSpPr>
            <p:nvPr/>
          </p:nvGrpSpPr>
          <p:grpSpPr bwMode="auto">
            <a:xfrm>
              <a:off x="912" y="2785"/>
              <a:ext cx="982" cy="584"/>
              <a:chOff x="816" y="2927"/>
              <a:chExt cx="982" cy="560"/>
            </a:xfrm>
          </p:grpSpPr>
          <p:grpSp>
            <p:nvGrpSpPr>
              <p:cNvPr id="42118" name="Group 1158"/>
              <p:cNvGrpSpPr>
                <a:grpSpLocks/>
              </p:cNvGrpSpPr>
              <p:nvPr/>
            </p:nvGrpSpPr>
            <p:grpSpPr bwMode="auto">
              <a:xfrm>
                <a:off x="974" y="2928"/>
                <a:ext cx="347" cy="211"/>
                <a:chOff x="3168" y="240"/>
                <a:chExt cx="862" cy="545"/>
              </a:xfrm>
            </p:grpSpPr>
            <p:sp>
              <p:nvSpPr>
                <p:cNvPr id="42119" name="Oval 1159"/>
                <p:cNvSpPr>
                  <a:spLocks noChangeArrowheads="1"/>
                </p:cNvSpPr>
                <p:nvPr/>
              </p:nvSpPr>
              <p:spPr bwMode="auto">
                <a:xfrm>
                  <a:off x="3264" y="240"/>
                  <a:ext cx="680" cy="499"/>
                </a:xfrm>
                <a:prstGeom prst="ellipse">
                  <a:avLst/>
                </a:prstGeom>
                <a:noFill/>
                <a:ln w="114300">
                  <a:solidFill>
                    <a:srgbClr val="6666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120" name="Rectangle 1160"/>
                <p:cNvSpPr>
                  <a:spLocks noChangeArrowheads="1"/>
                </p:cNvSpPr>
                <p:nvPr/>
              </p:nvSpPr>
              <p:spPr bwMode="auto">
                <a:xfrm rot="493204">
                  <a:off x="3168" y="422"/>
                  <a:ext cx="862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121" name="Oval 1161"/>
              <p:cNvSpPr>
                <a:spLocks noChangeArrowheads="1"/>
              </p:cNvSpPr>
              <p:nvPr/>
            </p:nvSpPr>
            <p:spPr bwMode="auto">
              <a:xfrm rot="1937574">
                <a:off x="867" y="3251"/>
                <a:ext cx="201" cy="228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2" name="Rectangle 1162"/>
              <p:cNvSpPr>
                <a:spLocks noChangeArrowheads="1"/>
              </p:cNvSpPr>
              <p:nvPr/>
            </p:nvSpPr>
            <p:spPr bwMode="auto">
              <a:xfrm rot="12019435" flipV="1">
                <a:off x="816" y="3219"/>
                <a:ext cx="336" cy="1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3" name="Rectangle 1163"/>
              <p:cNvSpPr>
                <a:spLocks noChangeArrowheads="1"/>
              </p:cNvSpPr>
              <p:nvPr/>
            </p:nvSpPr>
            <p:spPr bwMode="auto">
              <a:xfrm rot="493204">
                <a:off x="980" y="3016"/>
                <a:ext cx="347" cy="1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2124" name="Group 1164"/>
              <p:cNvGrpSpPr>
                <a:grpSpLocks/>
              </p:cNvGrpSpPr>
              <p:nvPr/>
            </p:nvGrpSpPr>
            <p:grpSpPr bwMode="auto">
              <a:xfrm>
                <a:off x="1234" y="2998"/>
                <a:ext cx="110" cy="88"/>
                <a:chOff x="567" y="1026"/>
                <a:chExt cx="181" cy="136"/>
              </a:xfrm>
            </p:grpSpPr>
            <p:sp>
              <p:nvSpPr>
                <p:cNvPr id="42125" name="Line 1165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26" name="Line 1166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127" name="AutoShape 1167"/>
              <p:cNvSpPr>
                <a:spLocks noChangeArrowheads="1"/>
              </p:cNvSpPr>
              <p:nvPr/>
            </p:nvSpPr>
            <p:spPr bwMode="auto">
              <a:xfrm>
                <a:off x="1254" y="3017"/>
                <a:ext cx="55" cy="52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8" name="Line 1168"/>
              <p:cNvSpPr>
                <a:spLocks noChangeShapeType="1"/>
              </p:cNvSpPr>
              <p:nvPr/>
            </p:nvSpPr>
            <p:spPr bwMode="auto">
              <a:xfrm flipH="1">
                <a:off x="864" y="2976"/>
                <a:ext cx="144" cy="380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224" name="Group 1264"/>
              <p:cNvGrpSpPr>
                <a:grpSpLocks/>
              </p:cNvGrpSpPr>
              <p:nvPr/>
            </p:nvGrpSpPr>
            <p:grpSpPr bwMode="auto">
              <a:xfrm>
                <a:off x="1440" y="2927"/>
                <a:ext cx="292" cy="178"/>
                <a:chOff x="3168" y="240"/>
                <a:chExt cx="862" cy="545"/>
              </a:xfrm>
            </p:grpSpPr>
            <p:sp>
              <p:nvSpPr>
                <p:cNvPr id="42225" name="Oval 1265"/>
                <p:cNvSpPr>
                  <a:spLocks noChangeArrowheads="1"/>
                </p:cNvSpPr>
                <p:nvPr/>
              </p:nvSpPr>
              <p:spPr bwMode="auto">
                <a:xfrm>
                  <a:off x="3264" y="240"/>
                  <a:ext cx="680" cy="499"/>
                </a:xfrm>
                <a:prstGeom prst="ellipse">
                  <a:avLst/>
                </a:prstGeom>
                <a:noFill/>
                <a:ln w="114300">
                  <a:solidFill>
                    <a:srgbClr val="6666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226" name="Rectangle 1266"/>
                <p:cNvSpPr>
                  <a:spLocks noChangeArrowheads="1"/>
                </p:cNvSpPr>
                <p:nvPr/>
              </p:nvSpPr>
              <p:spPr bwMode="auto">
                <a:xfrm rot="493204">
                  <a:off x="3168" y="422"/>
                  <a:ext cx="862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227" name="Oval 1267"/>
              <p:cNvSpPr>
                <a:spLocks noChangeArrowheads="1"/>
              </p:cNvSpPr>
              <p:nvPr/>
            </p:nvSpPr>
            <p:spPr bwMode="auto">
              <a:xfrm rot="1937574">
                <a:off x="1348" y="3237"/>
                <a:ext cx="190" cy="250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8" name="Rectangle 1268"/>
              <p:cNvSpPr>
                <a:spLocks noChangeArrowheads="1"/>
              </p:cNvSpPr>
              <p:nvPr/>
            </p:nvSpPr>
            <p:spPr bwMode="auto">
              <a:xfrm rot="493204">
                <a:off x="1497" y="3023"/>
                <a:ext cx="298" cy="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9" name="Oval 1269"/>
              <p:cNvSpPr>
                <a:spLocks noChangeArrowheads="1"/>
              </p:cNvSpPr>
              <p:nvPr/>
            </p:nvSpPr>
            <p:spPr bwMode="auto">
              <a:xfrm>
                <a:off x="1298" y="3168"/>
                <a:ext cx="298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30" name="Line 1270"/>
              <p:cNvSpPr>
                <a:spLocks noChangeShapeType="1"/>
              </p:cNvSpPr>
              <p:nvPr/>
            </p:nvSpPr>
            <p:spPr bwMode="auto">
              <a:xfrm flipH="1">
                <a:off x="1484" y="3206"/>
                <a:ext cx="314" cy="264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1" name="Line 1271"/>
              <p:cNvSpPr>
                <a:spLocks noChangeShapeType="1"/>
              </p:cNvSpPr>
              <p:nvPr/>
            </p:nvSpPr>
            <p:spPr bwMode="auto">
              <a:xfrm flipH="1">
                <a:off x="1056" y="3072"/>
                <a:ext cx="573" cy="343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2" name="Line 1272"/>
              <p:cNvSpPr>
                <a:spLocks noChangeShapeType="1"/>
              </p:cNvSpPr>
              <p:nvPr/>
            </p:nvSpPr>
            <p:spPr bwMode="auto">
              <a:xfrm flipV="1">
                <a:off x="1682" y="2983"/>
                <a:ext cx="33" cy="102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3" name="Line 1273"/>
              <p:cNvSpPr>
                <a:spLocks noChangeShapeType="1"/>
              </p:cNvSpPr>
              <p:nvPr/>
            </p:nvSpPr>
            <p:spPr bwMode="auto">
              <a:xfrm flipH="1">
                <a:off x="1314" y="2976"/>
                <a:ext cx="174" cy="454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234" name="Group 1274"/>
              <p:cNvGrpSpPr>
                <a:grpSpLocks/>
              </p:cNvGrpSpPr>
              <p:nvPr/>
            </p:nvGrpSpPr>
            <p:grpSpPr bwMode="auto">
              <a:xfrm>
                <a:off x="1632" y="3024"/>
                <a:ext cx="94" cy="96"/>
                <a:chOff x="567" y="1026"/>
                <a:chExt cx="181" cy="136"/>
              </a:xfrm>
            </p:grpSpPr>
            <p:sp>
              <p:nvSpPr>
                <p:cNvPr id="42235" name="Line 1275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36" name="Line 1276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2241" name="AutoShape 1281"/>
            <p:cNvSpPr>
              <a:spLocks noChangeArrowheads="1"/>
            </p:cNvSpPr>
            <p:nvPr/>
          </p:nvSpPr>
          <p:spPr bwMode="auto">
            <a:xfrm>
              <a:off x="3069" y="2879"/>
              <a:ext cx="55" cy="5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242" name="Group 1282"/>
            <p:cNvGrpSpPr>
              <a:grpSpLocks/>
            </p:cNvGrpSpPr>
            <p:nvPr/>
          </p:nvGrpSpPr>
          <p:grpSpPr bwMode="auto">
            <a:xfrm>
              <a:off x="3063" y="2785"/>
              <a:ext cx="292" cy="186"/>
              <a:chOff x="3168" y="240"/>
              <a:chExt cx="862" cy="545"/>
            </a:xfrm>
          </p:grpSpPr>
          <p:sp>
            <p:nvSpPr>
              <p:cNvPr id="42243" name="Oval 1283"/>
              <p:cNvSpPr>
                <a:spLocks noChangeArrowheads="1"/>
              </p:cNvSpPr>
              <p:nvPr/>
            </p:nvSpPr>
            <p:spPr bwMode="auto">
              <a:xfrm>
                <a:off x="3264" y="240"/>
                <a:ext cx="680" cy="499"/>
              </a:xfrm>
              <a:prstGeom prst="ellipse">
                <a:avLst/>
              </a:prstGeom>
              <a:noFill/>
              <a:ln w="114300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44" name="Rectangle 1284"/>
              <p:cNvSpPr>
                <a:spLocks noChangeArrowheads="1"/>
              </p:cNvSpPr>
              <p:nvPr/>
            </p:nvSpPr>
            <p:spPr bwMode="auto">
              <a:xfrm rot="493204">
                <a:off x="3168" y="422"/>
                <a:ext cx="862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245" name="Oval 1285"/>
            <p:cNvSpPr>
              <a:spLocks noChangeArrowheads="1"/>
            </p:cNvSpPr>
            <p:nvPr/>
          </p:nvSpPr>
          <p:spPr bwMode="auto">
            <a:xfrm rot="1937574">
              <a:off x="2971" y="3109"/>
              <a:ext cx="190" cy="260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6" name="Rectangle 1286"/>
            <p:cNvSpPr>
              <a:spLocks noChangeArrowheads="1"/>
            </p:cNvSpPr>
            <p:nvPr/>
          </p:nvSpPr>
          <p:spPr bwMode="auto">
            <a:xfrm rot="493204">
              <a:off x="3120" y="2885"/>
              <a:ext cx="298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7" name="Oval 1287"/>
            <p:cNvSpPr>
              <a:spLocks noChangeArrowheads="1"/>
            </p:cNvSpPr>
            <p:nvPr/>
          </p:nvSpPr>
          <p:spPr bwMode="auto">
            <a:xfrm>
              <a:off x="2921" y="3036"/>
              <a:ext cx="298" cy="29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8" name="Line 1288"/>
            <p:cNvSpPr>
              <a:spLocks noChangeShapeType="1"/>
            </p:cNvSpPr>
            <p:nvPr/>
          </p:nvSpPr>
          <p:spPr bwMode="auto">
            <a:xfrm flipH="1">
              <a:off x="3107" y="3036"/>
              <a:ext cx="397" cy="315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49" name="Line 1289"/>
            <p:cNvSpPr>
              <a:spLocks noChangeShapeType="1"/>
            </p:cNvSpPr>
            <p:nvPr/>
          </p:nvSpPr>
          <p:spPr bwMode="auto">
            <a:xfrm flipV="1">
              <a:off x="3305" y="2843"/>
              <a:ext cx="33" cy="107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7" name="Line 1177"/>
            <p:cNvSpPr>
              <a:spLocks noChangeShapeType="1"/>
            </p:cNvSpPr>
            <p:nvPr/>
          </p:nvSpPr>
          <p:spPr bwMode="auto">
            <a:xfrm flipH="1">
              <a:off x="2844" y="2935"/>
              <a:ext cx="468" cy="401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50" name="Line 1290"/>
            <p:cNvSpPr>
              <a:spLocks noChangeShapeType="1"/>
            </p:cNvSpPr>
            <p:nvPr/>
          </p:nvSpPr>
          <p:spPr bwMode="auto">
            <a:xfrm flipH="1">
              <a:off x="2937" y="2836"/>
              <a:ext cx="174" cy="473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251" name="Group 1291"/>
            <p:cNvGrpSpPr>
              <a:grpSpLocks/>
            </p:cNvGrpSpPr>
            <p:nvPr/>
          </p:nvGrpSpPr>
          <p:grpSpPr bwMode="auto">
            <a:xfrm>
              <a:off x="3264" y="2885"/>
              <a:ext cx="94" cy="100"/>
              <a:chOff x="567" y="1026"/>
              <a:chExt cx="181" cy="136"/>
            </a:xfrm>
          </p:grpSpPr>
          <p:sp>
            <p:nvSpPr>
              <p:cNvPr id="42252" name="Line 1292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53" name="Line 1293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257" name="Freeform 1297"/>
            <p:cNvSpPr>
              <a:spLocks/>
            </p:cNvSpPr>
            <p:nvPr/>
          </p:nvSpPr>
          <p:spPr bwMode="auto">
            <a:xfrm>
              <a:off x="4416" y="3185"/>
              <a:ext cx="288" cy="16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288" y="0"/>
                </a:cxn>
              </a:cxnLst>
              <a:rect l="0" t="0" r="r" b="b"/>
              <a:pathLst>
                <a:path w="288" h="112">
                  <a:moveTo>
                    <a:pt x="0" y="96"/>
                  </a:moveTo>
                  <a:cubicBezTo>
                    <a:pt x="48" y="104"/>
                    <a:pt x="96" y="112"/>
                    <a:pt x="144" y="96"/>
                  </a:cubicBezTo>
                  <a:cubicBezTo>
                    <a:pt x="192" y="80"/>
                    <a:pt x="240" y="40"/>
                    <a:pt x="288" y="0"/>
                  </a:cubicBezTo>
                </a:path>
              </a:pathLst>
            </a:custGeom>
            <a:noFill/>
            <a:ln w="76200" cmpd="sng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259" name="Group 1299"/>
            <p:cNvGrpSpPr>
              <a:grpSpLocks/>
            </p:cNvGrpSpPr>
            <p:nvPr/>
          </p:nvGrpSpPr>
          <p:grpSpPr bwMode="auto">
            <a:xfrm>
              <a:off x="1824" y="2785"/>
              <a:ext cx="624" cy="601"/>
              <a:chOff x="8064" y="2928"/>
              <a:chExt cx="1728" cy="1394"/>
            </a:xfrm>
          </p:grpSpPr>
          <p:sp>
            <p:nvSpPr>
              <p:cNvPr id="42260" name="Line 1300"/>
              <p:cNvSpPr>
                <a:spLocks noChangeShapeType="1"/>
              </p:cNvSpPr>
              <p:nvPr/>
            </p:nvSpPr>
            <p:spPr bwMode="auto">
              <a:xfrm flipV="1">
                <a:off x="8112" y="3600"/>
                <a:ext cx="288" cy="720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1" name="Oval 1301"/>
              <p:cNvSpPr>
                <a:spLocks noChangeArrowheads="1"/>
              </p:cNvSpPr>
              <p:nvPr/>
            </p:nvSpPr>
            <p:spPr bwMode="auto">
              <a:xfrm rot="1937574">
                <a:off x="8863" y="3733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2" name="Rectangle 1302"/>
              <p:cNvSpPr>
                <a:spLocks noChangeArrowheads="1"/>
              </p:cNvSpPr>
              <p:nvPr/>
            </p:nvSpPr>
            <p:spPr bwMode="auto">
              <a:xfrm rot="12019435" flipV="1">
                <a:off x="8764" y="3692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3" name="Line 1303"/>
              <p:cNvSpPr>
                <a:spLocks noChangeShapeType="1"/>
              </p:cNvSpPr>
              <p:nvPr/>
            </p:nvSpPr>
            <p:spPr bwMode="auto">
              <a:xfrm flipH="1">
                <a:off x="9120" y="3648"/>
                <a:ext cx="672" cy="587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4" name="Line 1304"/>
              <p:cNvSpPr>
                <a:spLocks noChangeShapeType="1"/>
              </p:cNvSpPr>
              <p:nvPr/>
            </p:nvSpPr>
            <p:spPr bwMode="auto">
              <a:xfrm>
                <a:off x="8400" y="3600"/>
                <a:ext cx="480" cy="0"/>
              </a:xfrm>
              <a:prstGeom prst="line">
                <a:avLst/>
              </a:prstGeom>
              <a:noFill/>
              <a:ln w="104775">
                <a:solidFill>
                  <a:srgbClr val="33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5" name="Freeform 1305"/>
              <p:cNvSpPr>
                <a:spLocks/>
              </p:cNvSpPr>
              <p:nvPr/>
            </p:nvSpPr>
            <p:spPr bwMode="auto">
              <a:xfrm>
                <a:off x="8880" y="3600"/>
                <a:ext cx="1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96" y="192"/>
                  </a:cxn>
                </a:cxnLst>
                <a:rect l="0" t="0" r="r" b="b"/>
                <a:pathLst>
                  <a:path w="160" h="192">
                    <a:moveTo>
                      <a:pt x="0" y="0"/>
                    </a:moveTo>
                    <a:cubicBezTo>
                      <a:pt x="64" y="8"/>
                      <a:pt x="128" y="16"/>
                      <a:pt x="144" y="48"/>
                    </a:cubicBezTo>
                    <a:cubicBezTo>
                      <a:pt x="160" y="80"/>
                      <a:pt x="104" y="168"/>
                      <a:pt x="96" y="192"/>
                    </a:cubicBezTo>
                  </a:path>
                </a:pathLst>
              </a:custGeom>
              <a:noFill/>
              <a:ln w="104775">
                <a:solidFill>
                  <a:srgbClr val="33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6" name="Line 1306"/>
              <p:cNvSpPr>
                <a:spLocks noChangeShapeType="1"/>
              </p:cNvSpPr>
              <p:nvPr/>
            </p:nvSpPr>
            <p:spPr bwMode="auto">
              <a:xfrm flipH="1">
                <a:off x="8815" y="3792"/>
                <a:ext cx="161" cy="352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7" name="Line 1307"/>
              <p:cNvSpPr>
                <a:spLocks noChangeShapeType="1"/>
              </p:cNvSpPr>
              <p:nvPr/>
            </p:nvSpPr>
            <p:spPr bwMode="auto">
              <a:xfrm flipH="1">
                <a:off x="8064" y="2976"/>
                <a:ext cx="528" cy="1323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268" name="Group 1308"/>
              <p:cNvGrpSpPr>
                <a:grpSpLocks/>
              </p:cNvGrpSpPr>
              <p:nvPr/>
            </p:nvGrpSpPr>
            <p:grpSpPr bwMode="auto">
              <a:xfrm>
                <a:off x="8771" y="2976"/>
                <a:ext cx="454" cy="355"/>
                <a:chOff x="4544" y="384"/>
                <a:chExt cx="1008" cy="545"/>
              </a:xfrm>
            </p:grpSpPr>
            <p:sp>
              <p:nvSpPr>
                <p:cNvPr id="42269" name="Oval 1309"/>
                <p:cNvSpPr>
                  <a:spLocks noChangeArrowheads="1"/>
                </p:cNvSpPr>
                <p:nvPr/>
              </p:nvSpPr>
              <p:spPr bwMode="auto">
                <a:xfrm>
                  <a:off x="4656" y="384"/>
                  <a:ext cx="795" cy="499"/>
                </a:xfrm>
                <a:prstGeom prst="ellipse">
                  <a:avLst/>
                </a:prstGeom>
                <a:noFill/>
                <a:ln w="1143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270" name="Rectangle 1310"/>
                <p:cNvSpPr>
                  <a:spLocks noChangeArrowheads="1"/>
                </p:cNvSpPr>
                <p:nvPr/>
              </p:nvSpPr>
              <p:spPr bwMode="auto">
                <a:xfrm rot="493204">
                  <a:off x="4544" y="566"/>
                  <a:ext cx="1008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271" name="Rectangle 1311"/>
              <p:cNvSpPr>
                <a:spLocks noChangeArrowheads="1"/>
              </p:cNvSpPr>
              <p:nvPr/>
            </p:nvSpPr>
            <p:spPr bwMode="auto">
              <a:xfrm rot="493204">
                <a:off x="8688" y="3219"/>
                <a:ext cx="583" cy="2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2" name="Line 1312"/>
              <p:cNvSpPr>
                <a:spLocks noChangeShapeType="1"/>
              </p:cNvSpPr>
              <p:nvPr/>
            </p:nvSpPr>
            <p:spPr bwMode="auto">
              <a:xfrm flipH="1">
                <a:off x="9095" y="3101"/>
                <a:ext cx="98" cy="251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273" name="Group 1313"/>
              <p:cNvGrpSpPr>
                <a:grpSpLocks/>
              </p:cNvGrpSpPr>
              <p:nvPr/>
            </p:nvGrpSpPr>
            <p:grpSpPr bwMode="auto">
              <a:xfrm>
                <a:off x="9024" y="3264"/>
                <a:ext cx="184" cy="148"/>
                <a:chOff x="567" y="1026"/>
                <a:chExt cx="181" cy="136"/>
              </a:xfrm>
            </p:grpSpPr>
            <p:sp>
              <p:nvSpPr>
                <p:cNvPr id="42274" name="Line 1314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75" name="Line 1315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276" name="Line 1316"/>
              <p:cNvSpPr>
                <a:spLocks noChangeShapeType="1"/>
              </p:cNvSpPr>
              <p:nvPr/>
            </p:nvSpPr>
            <p:spPr bwMode="auto">
              <a:xfrm flipH="1">
                <a:off x="8352" y="3072"/>
                <a:ext cx="488" cy="528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77" name="AutoShape 1317"/>
              <p:cNvSpPr>
                <a:spLocks noChangeArrowheads="1"/>
              </p:cNvSpPr>
              <p:nvPr/>
            </p:nvSpPr>
            <p:spPr bwMode="auto">
              <a:xfrm>
                <a:off x="8304" y="3504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8" name="AutoShape 1318"/>
              <p:cNvSpPr>
                <a:spLocks noChangeArrowheads="1"/>
              </p:cNvSpPr>
              <p:nvPr/>
            </p:nvSpPr>
            <p:spPr bwMode="auto">
              <a:xfrm>
                <a:off x="8483" y="2928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364" name="Oval 1404"/>
            <p:cNvSpPr>
              <a:spLocks noChangeArrowheads="1"/>
            </p:cNvSpPr>
            <p:nvPr/>
          </p:nvSpPr>
          <p:spPr bwMode="auto">
            <a:xfrm>
              <a:off x="336" y="2832"/>
              <a:ext cx="267" cy="213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5" name="Oval 1405"/>
            <p:cNvSpPr>
              <a:spLocks noChangeArrowheads="1"/>
            </p:cNvSpPr>
            <p:nvPr/>
          </p:nvSpPr>
          <p:spPr bwMode="auto">
            <a:xfrm rot="1937574">
              <a:off x="240" y="3120"/>
              <a:ext cx="201" cy="230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6" name="Rectangle 1406"/>
            <p:cNvSpPr>
              <a:spLocks noChangeArrowheads="1"/>
            </p:cNvSpPr>
            <p:nvPr/>
          </p:nvSpPr>
          <p:spPr bwMode="auto">
            <a:xfrm rot="12019435" flipV="1">
              <a:off x="240" y="2928"/>
              <a:ext cx="33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367" name="Group 1407"/>
            <p:cNvGrpSpPr>
              <a:grpSpLocks/>
            </p:cNvGrpSpPr>
            <p:nvPr/>
          </p:nvGrpSpPr>
          <p:grpSpPr bwMode="auto">
            <a:xfrm>
              <a:off x="528" y="2928"/>
              <a:ext cx="100" cy="97"/>
              <a:chOff x="567" y="1026"/>
              <a:chExt cx="181" cy="136"/>
            </a:xfrm>
          </p:grpSpPr>
          <p:sp>
            <p:nvSpPr>
              <p:cNvPr id="42368" name="Line 1408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69" name="Line 1409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370" name="Line 1410"/>
            <p:cNvSpPr>
              <a:spLocks noChangeShapeType="1"/>
            </p:cNvSpPr>
            <p:nvPr/>
          </p:nvSpPr>
          <p:spPr bwMode="auto">
            <a:xfrm flipH="1">
              <a:off x="240" y="2880"/>
              <a:ext cx="120" cy="38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71" name="Line 1411"/>
            <p:cNvSpPr>
              <a:spLocks noChangeShapeType="1"/>
            </p:cNvSpPr>
            <p:nvPr/>
          </p:nvSpPr>
          <p:spPr bwMode="auto">
            <a:xfrm flipH="1">
              <a:off x="384" y="3120"/>
              <a:ext cx="234" cy="220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1" name="Line 1201"/>
            <p:cNvSpPr>
              <a:spLocks noChangeShapeType="1"/>
            </p:cNvSpPr>
            <p:nvPr/>
          </p:nvSpPr>
          <p:spPr bwMode="auto">
            <a:xfrm flipV="1">
              <a:off x="3744" y="2928"/>
              <a:ext cx="143" cy="43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74" name="Text Box 1414"/>
          <p:cNvSpPr txBox="1">
            <a:spLocks noChangeArrowheads="1"/>
          </p:cNvSpPr>
          <p:nvPr/>
        </p:nvSpPr>
        <p:spPr bwMode="auto">
          <a:xfrm>
            <a:off x="8077200" y="6629400"/>
            <a:ext cx="12192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i="1"/>
              <a:t>  </a:t>
            </a:r>
          </a:p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3" grpId="0" animBg="1"/>
      <p:bldP spid="42298" grpId="0" animBg="1"/>
      <p:bldP spid="42299" grpId="0" animBg="1"/>
      <p:bldP spid="42306" grpId="0" animBg="1"/>
      <p:bldP spid="42308" grpId="0" animBg="1"/>
      <p:bldP spid="42309" grpId="0" animBg="1"/>
      <p:bldP spid="42312" grpId="0" animBg="1"/>
      <p:bldP spid="42313" grpId="0" animBg="1"/>
      <p:bldP spid="42315" grpId="0" animBg="1"/>
      <p:bldP spid="42317" grpId="0" animBg="1"/>
      <p:bldP spid="42318" grpId="0" animBg="1"/>
      <p:bldP spid="42323" grpId="0" animBg="1"/>
      <p:bldP spid="42325" grpId="0" animBg="1"/>
      <p:bldP spid="42329" grpId="0" animBg="1"/>
      <p:bldP spid="42331" grpId="0" animBg="1"/>
      <p:bldP spid="42335" grpId="0" animBg="1"/>
      <p:bldP spid="42337" grpId="0" animBg="1"/>
      <p:bldP spid="42338" grpId="0" animBg="1"/>
      <p:bldP spid="42339" grpId="0" animBg="1"/>
      <p:bldP spid="42340" grpId="0" animBg="1"/>
      <p:bldP spid="42341" grpId="0" animBg="1"/>
      <p:bldP spid="42342" grpId="0" animBg="1"/>
      <p:bldP spid="42343" grpId="0" animBg="1"/>
      <p:bldP spid="42344" grpId="0" animBg="1"/>
      <p:bldP spid="42345" grpId="0" animBg="1"/>
      <p:bldP spid="42349" grpId="0" animBg="1"/>
      <p:bldP spid="42353" grpId="0" animBg="1"/>
      <p:bldP spid="42354" grpId="0" animBg="1"/>
      <p:bldP spid="42355" grpId="0" animBg="1"/>
      <p:bldP spid="42356" grpId="0" animBg="1"/>
      <p:bldP spid="42357" grpId="0" animBg="1"/>
      <p:bldP spid="42358" grpId="0" animBg="1"/>
      <p:bldP spid="42359" grpId="0" animBg="1"/>
      <p:bldP spid="42361" grpId="0" animBg="1"/>
      <p:bldP spid="42362" grpId="0" animBg="1"/>
      <p:bldP spid="423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5257800" y="914400"/>
            <a:ext cx="1600200" cy="990600"/>
            <a:chOff x="4544" y="384"/>
            <a:chExt cx="1008" cy="545"/>
          </a:xfrm>
        </p:grpSpPr>
        <p:sp>
          <p:nvSpPr>
            <p:cNvPr id="43011" name="Oval 3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5715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5257800" y="914400"/>
            <a:ext cx="1600200" cy="865188"/>
            <a:chOff x="3168" y="240"/>
            <a:chExt cx="862" cy="545"/>
          </a:xfrm>
        </p:grpSpPr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24" name="Oval 16"/>
          <p:cNvSpPr>
            <a:spLocks noChangeArrowheads="1"/>
          </p:cNvSpPr>
          <p:nvPr/>
        </p:nvSpPr>
        <p:spPr bwMode="auto">
          <a:xfrm rot="1937574">
            <a:off x="3952875" y="4676775"/>
            <a:ext cx="838200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 rot="12019435" flipV="1">
            <a:off x="3919538" y="4600575"/>
            <a:ext cx="1041400" cy="722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 rot="493204">
            <a:off x="5292725" y="15827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4648200" y="4495800"/>
            <a:ext cx="990600" cy="914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152400" y="4648200"/>
            <a:ext cx="12954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2362200" y="838200"/>
            <a:ext cx="873125" cy="731838"/>
            <a:chOff x="3782" y="2152"/>
            <a:chExt cx="681" cy="461"/>
          </a:xfrm>
        </p:grpSpPr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13716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990600" y="990600"/>
            <a:ext cx="1524000" cy="1295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37" name="Group 29"/>
          <p:cNvGrpSpPr>
            <a:grpSpLocks/>
          </p:cNvGrpSpPr>
          <p:nvPr/>
        </p:nvGrpSpPr>
        <p:grpSpPr bwMode="auto">
          <a:xfrm>
            <a:off x="2286000" y="762000"/>
            <a:ext cx="431800" cy="360363"/>
            <a:chOff x="567" y="1026"/>
            <a:chExt cx="181" cy="136"/>
          </a:xfrm>
        </p:grpSpPr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40" name="Picture 32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76800"/>
            <a:ext cx="1066800" cy="611188"/>
          </a:xfrm>
          <a:prstGeom prst="rect">
            <a:avLst/>
          </a:prstGeom>
          <a:noFill/>
        </p:spPr>
      </p:pic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914400" y="2209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V="1">
            <a:off x="4953000" y="1143000"/>
            <a:ext cx="533400" cy="1371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>
            <a:off x="3962400" y="1143000"/>
            <a:ext cx="1600200" cy="40386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4724400" y="2362200"/>
            <a:ext cx="431800" cy="360363"/>
            <a:chOff x="567" y="1026"/>
            <a:chExt cx="181" cy="136"/>
          </a:xfrm>
        </p:grpSpPr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8" name="Freeform 40"/>
          <p:cNvSpPr>
            <a:spLocks/>
          </p:cNvSpPr>
          <p:nvPr/>
        </p:nvSpPr>
        <p:spPr bwMode="auto">
          <a:xfrm>
            <a:off x="152400" y="4648200"/>
            <a:ext cx="12954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-152400" y="4495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050" name="Group 42"/>
          <p:cNvGrpSpPr>
            <a:grpSpLocks/>
          </p:cNvGrpSpPr>
          <p:nvPr/>
        </p:nvGrpSpPr>
        <p:grpSpPr bwMode="auto">
          <a:xfrm>
            <a:off x="-76200" y="4724400"/>
            <a:ext cx="503238" cy="360363"/>
            <a:chOff x="567" y="1026"/>
            <a:chExt cx="181" cy="136"/>
          </a:xfrm>
        </p:grpSpPr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53" name="Line 45"/>
          <p:cNvSpPr>
            <a:spLocks noChangeShapeType="1"/>
          </p:cNvSpPr>
          <p:nvPr/>
        </p:nvSpPr>
        <p:spPr bwMode="auto">
          <a:xfrm flipH="1">
            <a:off x="1447800" y="2438400"/>
            <a:ext cx="2286000" cy="2667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 flipV="1">
            <a:off x="3733800" y="914400"/>
            <a:ext cx="609600" cy="1524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 flipH="1">
            <a:off x="2514600" y="914400"/>
            <a:ext cx="1905000" cy="4648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56" name="Group 48"/>
          <p:cNvGrpSpPr>
            <a:grpSpLocks/>
          </p:cNvGrpSpPr>
          <p:nvPr/>
        </p:nvGrpSpPr>
        <p:grpSpPr bwMode="auto">
          <a:xfrm>
            <a:off x="5257800" y="914400"/>
            <a:ext cx="431800" cy="360363"/>
            <a:chOff x="567" y="1026"/>
            <a:chExt cx="181" cy="136"/>
          </a:xfrm>
        </p:grpSpPr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58" name="Line 5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59" name="Group 51"/>
          <p:cNvGrpSpPr>
            <a:grpSpLocks/>
          </p:cNvGrpSpPr>
          <p:nvPr/>
        </p:nvGrpSpPr>
        <p:grpSpPr bwMode="auto">
          <a:xfrm>
            <a:off x="3505200" y="2286000"/>
            <a:ext cx="431800" cy="360363"/>
            <a:chOff x="567" y="1026"/>
            <a:chExt cx="181" cy="136"/>
          </a:xfrm>
        </p:grpSpPr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62" name="Group 54"/>
          <p:cNvGrpSpPr>
            <a:grpSpLocks/>
          </p:cNvGrpSpPr>
          <p:nvPr/>
        </p:nvGrpSpPr>
        <p:grpSpPr bwMode="auto">
          <a:xfrm>
            <a:off x="4191000" y="762000"/>
            <a:ext cx="431800" cy="360363"/>
            <a:chOff x="567" y="1026"/>
            <a:chExt cx="181" cy="136"/>
          </a:xfrm>
        </p:grpSpPr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64" name="Line 5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65" name="Line 57"/>
          <p:cNvSpPr>
            <a:spLocks noChangeShapeType="1"/>
          </p:cNvSpPr>
          <p:nvPr/>
        </p:nvSpPr>
        <p:spPr bwMode="auto">
          <a:xfrm flipH="1">
            <a:off x="6248400" y="1295400"/>
            <a:ext cx="415925" cy="1143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 flipV="1">
            <a:off x="6324600" y="1295400"/>
            <a:ext cx="3810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3069" name="Picture 61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876800"/>
            <a:ext cx="1066800" cy="611188"/>
          </a:xfrm>
          <a:prstGeom prst="rect">
            <a:avLst/>
          </a:prstGeom>
          <a:noFill/>
        </p:spPr>
      </p:pic>
      <p:grpSp>
        <p:nvGrpSpPr>
          <p:cNvPr id="43071" name="Group 63"/>
          <p:cNvGrpSpPr>
            <a:grpSpLocks/>
          </p:cNvGrpSpPr>
          <p:nvPr/>
        </p:nvGrpSpPr>
        <p:grpSpPr bwMode="auto">
          <a:xfrm>
            <a:off x="8215313" y="3462338"/>
            <a:ext cx="790575" cy="376237"/>
            <a:chOff x="4544" y="384"/>
            <a:chExt cx="1008" cy="545"/>
          </a:xfrm>
        </p:grpSpPr>
        <p:sp>
          <p:nvSpPr>
            <p:cNvPr id="43072" name="Oval 64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3" name="Rectangle 65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74" name="Group 66"/>
          <p:cNvGrpSpPr>
            <a:grpSpLocks/>
          </p:cNvGrpSpPr>
          <p:nvPr/>
        </p:nvGrpSpPr>
        <p:grpSpPr bwMode="auto">
          <a:xfrm>
            <a:off x="8215313" y="3462338"/>
            <a:ext cx="790575" cy="376237"/>
            <a:chOff x="3168" y="240"/>
            <a:chExt cx="862" cy="545"/>
          </a:xfrm>
        </p:grpSpPr>
        <p:sp>
          <p:nvSpPr>
            <p:cNvPr id="43075" name="Oval 6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6" name="Rectangle 6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77" name="Oval 69"/>
          <p:cNvSpPr>
            <a:spLocks noChangeArrowheads="1"/>
          </p:cNvSpPr>
          <p:nvPr/>
        </p:nvSpPr>
        <p:spPr bwMode="auto">
          <a:xfrm rot="1937574">
            <a:off x="7569200" y="5097463"/>
            <a:ext cx="414338" cy="38258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78" name="Rectangle 70"/>
          <p:cNvSpPr>
            <a:spLocks noChangeArrowheads="1"/>
          </p:cNvSpPr>
          <p:nvPr/>
        </p:nvSpPr>
        <p:spPr bwMode="auto">
          <a:xfrm rot="12019435" flipV="1">
            <a:off x="7577138" y="4922838"/>
            <a:ext cx="514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 rot="493204">
            <a:off x="8231188" y="3752850"/>
            <a:ext cx="677862" cy="24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 flipH="1">
            <a:off x="7924800" y="4495800"/>
            <a:ext cx="925513" cy="919163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2" name="Freeform 74"/>
          <p:cNvSpPr>
            <a:spLocks/>
          </p:cNvSpPr>
          <p:nvPr/>
        </p:nvSpPr>
        <p:spPr bwMode="auto">
          <a:xfrm>
            <a:off x="5689600" y="5084763"/>
            <a:ext cx="641350" cy="401637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83" name="Group 75"/>
          <p:cNvGrpSpPr>
            <a:grpSpLocks/>
          </p:cNvGrpSpPr>
          <p:nvPr/>
        </p:nvGrpSpPr>
        <p:grpSpPr bwMode="auto">
          <a:xfrm>
            <a:off x="6783388" y="3429000"/>
            <a:ext cx="431800" cy="317500"/>
            <a:chOff x="3782" y="2152"/>
            <a:chExt cx="681" cy="461"/>
          </a:xfrm>
        </p:grpSpPr>
        <p:sp>
          <p:nvSpPr>
            <p:cNvPr id="43084" name="Oval 76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5" name="Rectangle 77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86" name="Line 78"/>
          <p:cNvSpPr>
            <a:spLocks noChangeShapeType="1"/>
          </p:cNvSpPr>
          <p:nvPr/>
        </p:nvSpPr>
        <p:spPr bwMode="auto">
          <a:xfrm flipH="1">
            <a:off x="6292850" y="3505200"/>
            <a:ext cx="869950" cy="1876425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 flipH="1">
            <a:off x="6292850" y="3495675"/>
            <a:ext cx="565150" cy="3857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88" name="Group 80"/>
          <p:cNvGrpSpPr>
            <a:grpSpLocks/>
          </p:cNvGrpSpPr>
          <p:nvPr/>
        </p:nvGrpSpPr>
        <p:grpSpPr bwMode="auto">
          <a:xfrm>
            <a:off x="6096000" y="3810000"/>
            <a:ext cx="381000" cy="304800"/>
            <a:chOff x="567" y="1026"/>
            <a:chExt cx="181" cy="136"/>
          </a:xfrm>
        </p:grpSpPr>
        <p:sp>
          <p:nvSpPr>
            <p:cNvPr id="43089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92" name="Line 84"/>
          <p:cNvSpPr>
            <a:spLocks noChangeShapeType="1"/>
          </p:cNvSpPr>
          <p:nvPr/>
        </p:nvSpPr>
        <p:spPr bwMode="auto">
          <a:xfrm flipV="1">
            <a:off x="8064500" y="3560763"/>
            <a:ext cx="263525" cy="5969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7" name="Freeform 89"/>
          <p:cNvSpPr>
            <a:spLocks/>
          </p:cNvSpPr>
          <p:nvPr/>
        </p:nvSpPr>
        <p:spPr bwMode="auto">
          <a:xfrm>
            <a:off x="5689600" y="5084763"/>
            <a:ext cx="641350" cy="401637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5576888" y="5018088"/>
            <a:ext cx="26352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099" name="Group 91"/>
          <p:cNvGrpSpPr>
            <a:grpSpLocks/>
          </p:cNvGrpSpPr>
          <p:nvPr/>
        </p:nvGrpSpPr>
        <p:grpSpPr bwMode="auto">
          <a:xfrm>
            <a:off x="5576888" y="5118100"/>
            <a:ext cx="249237" cy="155575"/>
            <a:chOff x="567" y="1026"/>
            <a:chExt cx="181" cy="136"/>
          </a:xfrm>
        </p:grpSpPr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02" name="Line 94"/>
          <p:cNvSpPr>
            <a:spLocks noChangeShapeType="1"/>
          </p:cNvSpPr>
          <p:nvPr/>
        </p:nvSpPr>
        <p:spPr bwMode="auto">
          <a:xfrm flipH="1">
            <a:off x="6400800" y="4038600"/>
            <a:ext cx="1143000" cy="1143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 flipV="1">
            <a:off x="7461250" y="3462338"/>
            <a:ext cx="301625" cy="6619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 flipH="1">
            <a:off x="6781800" y="3462338"/>
            <a:ext cx="1017588" cy="2100262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105" name="Group 97"/>
          <p:cNvGrpSpPr>
            <a:grpSpLocks/>
          </p:cNvGrpSpPr>
          <p:nvPr/>
        </p:nvGrpSpPr>
        <p:grpSpPr bwMode="auto">
          <a:xfrm>
            <a:off x="7467600" y="3886200"/>
            <a:ext cx="212725" cy="157163"/>
            <a:chOff x="567" y="1026"/>
            <a:chExt cx="181" cy="136"/>
          </a:xfrm>
        </p:grpSpPr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08" name="Line 100"/>
          <p:cNvSpPr>
            <a:spLocks noChangeShapeType="1"/>
          </p:cNvSpPr>
          <p:nvPr/>
        </p:nvSpPr>
        <p:spPr bwMode="auto">
          <a:xfrm flipH="1">
            <a:off x="8780463" y="3627438"/>
            <a:ext cx="130175" cy="2984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 flipV="1">
            <a:off x="8816975" y="3627438"/>
            <a:ext cx="114300" cy="29845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3110" name="Picture 102" descr="img0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2" t="19331" r="19698" b="30624"/>
          <a:stretch>
            <a:fillRect/>
          </a:stretch>
        </p:blipFill>
        <p:spPr bwMode="auto">
          <a:xfrm>
            <a:off x="6858000" y="304800"/>
            <a:ext cx="2286000" cy="1276350"/>
          </a:xfrm>
          <a:prstGeom prst="rect">
            <a:avLst/>
          </a:prstGeom>
          <a:noFill/>
        </p:spPr>
      </p:pic>
      <p:grpSp>
        <p:nvGrpSpPr>
          <p:cNvPr id="43111" name="Group 103"/>
          <p:cNvGrpSpPr>
            <a:grpSpLocks/>
          </p:cNvGrpSpPr>
          <p:nvPr/>
        </p:nvGrpSpPr>
        <p:grpSpPr bwMode="auto">
          <a:xfrm>
            <a:off x="8686800" y="3886200"/>
            <a:ext cx="214313" cy="157163"/>
            <a:chOff x="567" y="1026"/>
            <a:chExt cx="181" cy="136"/>
          </a:xfrm>
        </p:grpSpPr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2" name="Line 34"/>
          <p:cNvSpPr>
            <a:spLocks noChangeShapeType="1"/>
          </p:cNvSpPr>
          <p:nvPr/>
        </p:nvSpPr>
        <p:spPr bwMode="auto">
          <a:xfrm flipH="1">
            <a:off x="2819400" y="2590800"/>
            <a:ext cx="2133600" cy="2438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 flipV="1">
            <a:off x="2590800" y="50292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115" name="Group 107"/>
          <p:cNvGrpSpPr>
            <a:grpSpLocks/>
          </p:cNvGrpSpPr>
          <p:nvPr/>
        </p:nvGrpSpPr>
        <p:grpSpPr bwMode="auto">
          <a:xfrm>
            <a:off x="1295400" y="4953000"/>
            <a:ext cx="381000" cy="304800"/>
            <a:chOff x="567" y="1026"/>
            <a:chExt cx="181" cy="136"/>
          </a:xfrm>
        </p:grpSpPr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18" name="Group 110"/>
          <p:cNvGrpSpPr>
            <a:grpSpLocks/>
          </p:cNvGrpSpPr>
          <p:nvPr/>
        </p:nvGrpSpPr>
        <p:grpSpPr bwMode="auto">
          <a:xfrm>
            <a:off x="2590800" y="4876800"/>
            <a:ext cx="381000" cy="304800"/>
            <a:chOff x="567" y="1026"/>
            <a:chExt cx="181" cy="136"/>
          </a:xfrm>
        </p:grpSpPr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21" name="Group 113"/>
          <p:cNvGrpSpPr>
            <a:grpSpLocks/>
          </p:cNvGrpSpPr>
          <p:nvPr/>
        </p:nvGrpSpPr>
        <p:grpSpPr bwMode="auto">
          <a:xfrm>
            <a:off x="762000" y="2133600"/>
            <a:ext cx="431800" cy="360363"/>
            <a:chOff x="567" y="1026"/>
            <a:chExt cx="181" cy="136"/>
          </a:xfrm>
        </p:grpSpPr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24" name="Group 116"/>
          <p:cNvGrpSpPr>
            <a:grpSpLocks/>
          </p:cNvGrpSpPr>
          <p:nvPr/>
        </p:nvGrpSpPr>
        <p:grpSpPr bwMode="auto">
          <a:xfrm>
            <a:off x="6096000" y="2286000"/>
            <a:ext cx="431800" cy="360363"/>
            <a:chOff x="567" y="1026"/>
            <a:chExt cx="181" cy="136"/>
          </a:xfrm>
        </p:grpSpPr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70" name="AutoShape 62"/>
          <p:cNvSpPr>
            <a:spLocks noChangeArrowheads="1"/>
          </p:cNvSpPr>
          <p:nvPr/>
        </p:nvSpPr>
        <p:spPr bwMode="auto">
          <a:xfrm>
            <a:off x="6186488" y="3852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flipH="1">
            <a:off x="7010400" y="4038600"/>
            <a:ext cx="1143000" cy="1143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 flipV="1">
            <a:off x="6858000" y="5181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 flipH="1">
            <a:off x="7573963" y="3560763"/>
            <a:ext cx="790575" cy="1722437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94" name="Group 86"/>
          <p:cNvGrpSpPr>
            <a:grpSpLocks/>
          </p:cNvGrpSpPr>
          <p:nvPr/>
        </p:nvGrpSpPr>
        <p:grpSpPr bwMode="auto">
          <a:xfrm>
            <a:off x="8001000" y="3886200"/>
            <a:ext cx="214313" cy="157163"/>
            <a:chOff x="567" y="1026"/>
            <a:chExt cx="181" cy="136"/>
          </a:xfrm>
        </p:grpSpPr>
        <p:sp>
          <p:nvSpPr>
            <p:cNvPr id="43095" name="Line 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96" name="Line 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29" name="Group 121"/>
          <p:cNvGrpSpPr>
            <a:grpSpLocks/>
          </p:cNvGrpSpPr>
          <p:nvPr/>
        </p:nvGrpSpPr>
        <p:grpSpPr bwMode="auto">
          <a:xfrm>
            <a:off x="6248400" y="5105400"/>
            <a:ext cx="214313" cy="157163"/>
            <a:chOff x="567" y="1026"/>
            <a:chExt cx="181" cy="136"/>
          </a:xfrm>
        </p:grpSpPr>
        <p:sp>
          <p:nvSpPr>
            <p:cNvPr id="43130" name="Line 12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31" name="Line 12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32" name="Group 124"/>
          <p:cNvGrpSpPr>
            <a:grpSpLocks/>
          </p:cNvGrpSpPr>
          <p:nvPr/>
        </p:nvGrpSpPr>
        <p:grpSpPr bwMode="auto">
          <a:xfrm>
            <a:off x="6858000" y="5105400"/>
            <a:ext cx="214313" cy="157163"/>
            <a:chOff x="567" y="1026"/>
            <a:chExt cx="181" cy="136"/>
          </a:xfrm>
        </p:grpSpPr>
        <p:sp>
          <p:nvSpPr>
            <p:cNvPr id="43133" name="Line 12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34" name="Line 12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135" name="Picture 127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181600"/>
            <a:ext cx="609600" cy="349250"/>
          </a:xfrm>
          <a:prstGeom prst="rect">
            <a:avLst/>
          </a:prstGeom>
          <a:noFill/>
        </p:spPr>
      </p:pic>
      <p:pic>
        <p:nvPicPr>
          <p:cNvPr id="43136" name="Picture 128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81600"/>
            <a:ext cx="609600" cy="349250"/>
          </a:xfrm>
          <a:prstGeom prst="rect">
            <a:avLst/>
          </a:prstGeom>
          <a:noFill/>
        </p:spPr>
      </p:pic>
      <p:sp>
        <p:nvSpPr>
          <p:cNvPr id="43137" name="Text Box 129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4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nimBg="1"/>
      <p:bldP spid="43027" grpId="0" animBg="1"/>
      <p:bldP spid="43030" grpId="0" animBg="1"/>
      <p:bldP spid="43034" grpId="0" animBg="1"/>
      <p:bldP spid="43035" grpId="0" animBg="1"/>
      <p:bldP spid="43041" grpId="0" animBg="1"/>
      <p:bldP spid="43043" grpId="0" animBg="1"/>
      <p:bldP spid="43044" grpId="0" animBg="1"/>
      <p:bldP spid="43048" grpId="0" animBg="1"/>
      <p:bldP spid="43053" grpId="0" animBg="1"/>
      <p:bldP spid="43054" grpId="0" animBg="1"/>
      <p:bldP spid="43055" grpId="0" animBg="1"/>
      <p:bldP spid="43065" grpId="0" animBg="1"/>
      <p:bldP spid="43066" grpId="0" animBg="1"/>
      <p:bldP spid="43077" grpId="0" animBg="1"/>
      <p:bldP spid="43080" grpId="0" animBg="1"/>
      <p:bldP spid="43082" grpId="0" animBg="1"/>
      <p:bldP spid="43086" grpId="0" animBg="1"/>
      <p:bldP spid="43087" grpId="0" animBg="1"/>
      <p:bldP spid="43092" grpId="0" animBg="1"/>
      <p:bldP spid="43097" grpId="0" animBg="1"/>
      <p:bldP spid="43102" grpId="0" animBg="1"/>
      <p:bldP spid="43103" grpId="0" animBg="1"/>
      <p:bldP spid="43104" grpId="0" animBg="1"/>
      <p:bldP spid="43108" grpId="0" animBg="1"/>
      <p:bldP spid="43109" grpId="0" animBg="1"/>
      <p:bldP spid="43042" grpId="0" animBg="1"/>
      <p:bldP spid="43114" grpId="0" animBg="1"/>
      <p:bldP spid="43070" grpId="0" animBg="1"/>
      <p:bldP spid="43091" grpId="0" animBg="1"/>
      <p:bldP spid="43127" grpId="0" animBg="1"/>
      <p:bldP spid="430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990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18" name="Picture 10" descr="img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8" t="19334" r="26363" b="15634"/>
          <a:stretch>
            <a:fillRect/>
          </a:stretch>
        </p:blipFill>
        <p:spPr bwMode="auto">
          <a:xfrm>
            <a:off x="7086600" y="304800"/>
            <a:ext cx="2057400" cy="1981200"/>
          </a:xfrm>
          <a:prstGeom prst="rect">
            <a:avLst/>
          </a:prstGeom>
          <a:noFill/>
        </p:spPr>
      </p:pic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3352800" y="533400"/>
            <a:ext cx="1828800" cy="990600"/>
            <a:chOff x="3470" y="2205"/>
            <a:chExt cx="862" cy="545"/>
          </a:xfrm>
        </p:grpSpPr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4572000" y="914400"/>
            <a:ext cx="457200" cy="1066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3733800" y="2514600"/>
            <a:ext cx="609600" cy="1524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733800" y="19812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3733800" y="2209800"/>
            <a:ext cx="609600" cy="3048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4343400" y="1828800"/>
            <a:ext cx="503238" cy="360363"/>
            <a:chOff x="567" y="1026"/>
            <a:chExt cx="181" cy="136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3352800" y="6858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3276600" y="1295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3352800" y="533400"/>
            <a:ext cx="503238" cy="360363"/>
            <a:chOff x="567" y="1026"/>
            <a:chExt cx="181" cy="136"/>
          </a:xfrm>
        </p:grpSpPr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4724400" y="685800"/>
            <a:ext cx="503238" cy="360363"/>
            <a:chOff x="567" y="1026"/>
            <a:chExt cx="181" cy="136"/>
          </a:xfrm>
        </p:grpSpPr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743200" y="1447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2362200" y="3733800"/>
            <a:ext cx="13716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444" name="Group 36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54" name="Line 46"/>
          <p:cNvSpPr>
            <a:spLocks noChangeShapeType="1"/>
          </p:cNvSpPr>
          <p:nvPr/>
        </p:nvSpPr>
        <p:spPr bwMode="auto">
          <a:xfrm flipH="1">
            <a:off x="5791200" y="4191000"/>
            <a:ext cx="990600" cy="2497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5638800" y="2971800"/>
            <a:ext cx="431800" cy="360363"/>
            <a:chOff x="567" y="1026"/>
            <a:chExt cx="181" cy="136"/>
          </a:xfrm>
        </p:grpSpPr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60" name="AutoShape 52"/>
          <p:cNvSpPr>
            <a:spLocks noChangeArrowheads="1"/>
          </p:cNvSpPr>
          <p:nvPr/>
        </p:nvSpPr>
        <p:spPr bwMode="auto">
          <a:xfrm>
            <a:off x="5791200" y="3048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5562600" y="35814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5181600" y="53340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6248400" y="3810000"/>
            <a:ext cx="685800" cy="1524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 flipH="1" flipV="1">
            <a:off x="6248400" y="3962400"/>
            <a:ext cx="533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6858000" y="3048000"/>
            <a:ext cx="304800" cy="762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72" name="Freeform 64"/>
          <p:cNvSpPr>
            <a:spLocks/>
          </p:cNvSpPr>
          <p:nvPr/>
        </p:nvSpPr>
        <p:spPr bwMode="auto">
          <a:xfrm>
            <a:off x="6019800" y="2743200"/>
            <a:ext cx="1181100" cy="3302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48" y="64"/>
              </a:cxn>
              <a:cxn ang="0">
                <a:pos x="144" y="16"/>
              </a:cxn>
              <a:cxn ang="0">
                <a:pos x="576" y="16"/>
              </a:cxn>
              <a:cxn ang="0">
                <a:pos x="720" y="112"/>
              </a:cxn>
              <a:cxn ang="0">
                <a:pos x="720" y="208"/>
              </a:cxn>
            </a:cxnLst>
            <a:rect l="0" t="0" r="r" b="b"/>
            <a:pathLst>
              <a:path w="744" h="208">
                <a:moveTo>
                  <a:pt x="0" y="112"/>
                </a:moveTo>
                <a:cubicBezTo>
                  <a:pt x="12" y="96"/>
                  <a:pt x="24" y="80"/>
                  <a:pt x="48" y="64"/>
                </a:cubicBezTo>
                <a:cubicBezTo>
                  <a:pt x="72" y="48"/>
                  <a:pt x="56" y="24"/>
                  <a:pt x="144" y="16"/>
                </a:cubicBezTo>
                <a:cubicBezTo>
                  <a:pt x="232" y="8"/>
                  <a:pt x="480" y="0"/>
                  <a:pt x="576" y="16"/>
                </a:cubicBezTo>
                <a:cubicBezTo>
                  <a:pt x="672" y="32"/>
                  <a:pt x="696" y="80"/>
                  <a:pt x="720" y="112"/>
                </a:cubicBezTo>
                <a:cubicBezTo>
                  <a:pt x="744" y="144"/>
                  <a:pt x="732" y="176"/>
                  <a:pt x="720" y="208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 flipV="1">
            <a:off x="5943600" y="2895600"/>
            <a:ext cx="76200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468" name="Group 60"/>
          <p:cNvGrpSpPr>
            <a:grpSpLocks/>
          </p:cNvGrpSpPr>
          <p:nvPr/>
        </p:nvGrpSpPr>
        <p:grpSpPr bwMode="auto">
          <a:xfrm>
            <a:off x="6629400" y="3581400"/>
            <a:ext cx="503238" cy="360363"/>
            <a:chOff x="567" y="1026"/>
            <a:chExt cx="181" cy="136"/>
          </a:xfrm>
        </p:grpSpPr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2286000" y="36576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74" name="Group 66"/>
          <p:cNvGrpSpPr>
            <a:grpSpLocks/>
          </p:cNvGrpSpPr>
          <p:nvPr/>
        </p:nvGrpSpPr>
        <p:grpSpPr bwMode="auto">
          <a:xfrm>
            <a:off x="2133600" y="3657600"/>
            <a:ext cx="503238" cy="360363"/>
            <a:chOff x="567" y="1026"/>
            <a:chExt cx="181" cy="136"/>
          </a:xfrm>
        </p:grpSpPr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79" name="Group 71"/>
          <p:cNvGrpSpPr>
            <a:grpSpLocks/>
          </p:cNvGrpSpPr>
          <p:nvPr/>
        </p:nvGrpSpPr>
        <p:grpSpPr bwMode="auto">
          <a:xfrm>
            <a:off x="5562600" y="6553200"/>
            <a:ext cx="457200" cy="304800"/>
            <a:chOff x="567" y="1026"/>
            <a:chExt cx="181" cy="136"/>
          </a:xfrm>
        </p:grpSpPr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/>
      <p:bldP spid="17426" grpId="0" animBg="1"/>
      <p:bldP spid="17427" grpId="0" animBg="1"/>
      <p:bldP spid="17428" grpId="0" animBg="1"/>
      <p:bldP spid="17435" grpId="0" animBg="1"/>
      <p:bldP spid="17433" grpId="0" animBg="1"/>
      <p:bldP spid="17442" grpId="0" animBg="1"/>
      <p:bldP spid="17443" grpId="0" animBg="1"/>
      <p:bldP spid="17454" grpId="0" animBg="1"/>
      <p:bldP spid="17460" grpId="0" animBg="1"/>
      <p:bldP spid="17461" grpId="0" animBg="1"/>
      <p:bldP spid="17464" grpId="0" animBg="1"/>
      <p:bldP spid="17466" grpId="0" animBg="1"/>
      <p:bldP spid="17467" grpId="0" animBg="1"/>
      <p:bldP spid="17471" grpId="0" animBg="1"/>
      <p:bldP spid="17472" grpId="0" animBg="1"/>
      <p:bldP spid="174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85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580063" y="4437063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3962400" y="1219200"/>
            <a:ext cx="91440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 rot="1937574">
            <a:off x="15097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 rot="12019435" flipV="1">
            <a:off x="1295400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3689350" y="4419600"/>
            <a:ext cx="1263650" cy="10906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1981200" y="3429000"/>
            <a:ext cx="1981200" cy="19272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6419" name="Group 35"/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129540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6423" name="Group 39"/>
          <p:cNvGrpSpPr>
            <a:grpSpLocks/>
          </p:cNvGrpSpPr>
          <p:nvPr/>
        </p:nvGrpSpPr>
        <p:grpSpPr bwMode="auto">
          <a:xfrm>
            <a:off x="2286000" y="990600"/>
            <a:ext cx="873125" cy="731838"/>
            <a:chOff x="3782" y="2152"/>
            <a:chExt cx="681" cy="461"/>
          </a:xfrm>
        </p:grpSpPr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26" name="Line 42"/>
          <p:cNvSpPr>
            <a:spLocks noChangeShapeType="1"/>
          </p:cNvSpPr>
          <p:nvPr/>
        </p:nvSpPr>
        <p:spPr bwMode="auto">
          <a:xfrm flipH="1">
            <a:off x="1828800" y="10620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1676400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H="1">
            <a:off x="1436688" y="1219200"/>
            <a:ext cx="1611312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428" name="Picture 44" descr="img0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3" t="14862" r="22221" b="33757"/>
          <a:stretch>
            <a:fillRect/>
          </a:stretch>
        </p:blipFill>
        <p:spPr bwMode="auto">
          <a:xfrm>
            <a:off x="6781800" y="381000"/>
            <a:ext cx="2362200" cy="1589088"/>
          </a:xfrm>
          <a:prstGeom prst="rect">
            <a:avLst/>
          </a:prstGeom>
          <a:noFill/>
        </p:spPr>
      </p:pic>
      <p:grpSp>
        <p:nvGrpSpPr>
          <p:cNvPr id="16429" name="Group 45"/>
          <p:cNvGrpSpPr>
            <a:grpSpLocks/>
          </p:cNvGrpSpPr>
          <p:nvPr/>
        </p:nvGrpSpPr>
        <p:grpSpPr bwMode="auto">
          <a:xfrm>
            <a:off x="2209800" y="838200"/>
            <a:ext cx="503238" cy="360363"/>
            <a:chOff x="567" y="1026"/>
            <a:chExt cx="181" cy="136"/>
          </a:xfrm>
        </p:grpSpPr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nimBg="1"/>
      <p:bldP spid="16393" grpId="0" animBg="1"/>
      <p:bldP spid="16402" grpId="0" animBg="1"/>
      <p:bldP spid="16395" grpId="0" animBg="1"/>
      <p:bldP spid="16396" grpId="0" animBg="1"/>
      <p:bldP spid="16397" grpId="0" animBg="1"/>
      <p:bldP spid="16398" grpId="0" animBg="1"/>
      <p:bldP spid="16407" grpId="0" animBg="1"/>
      <p:bldP spid="16408" grpId="0" animBg="1"/>
      <p:bldP spid="16409" grpId="0" animBg="1"/>
      <p:bldP spid="16410" grpId="0" animBg="1"/>
      <p:bldP spid="16413" grpId="0" animBg="1"/>
      <p:bldP spid="16415" grpId="0" animBg="1"/>
      <p:bldP spid="16416" grpId="0" animBg="1"/>
      <p:bldP spid="16422" grpId="0" animBg="1"/>
      <p:bldP spid="16426" grpId="0" animBg="1"/>
      <p:bldP spid="16427" grpId="0" animBg="1"/>
      <p:bldP spid="16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1028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9" name="Line 1031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Line 1033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2" name="Line 1034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Line 1035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4" name="Line 103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0" name="Line 1042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2" name="Arc 1044"/>
          <p:cNvSpPr>
            <a:spLocks/>
          </p:cNvSpPr>
          <p:nvPr/>
        </p:nvSpPr>
        <p:spPr bwMode="auto">
          <a:xfrm rot="12963864" flipH="1">
            <a:off x="6332538" y="2609850"/>
            <a:ext cx="590550" cy="452438"/>
          </a:xfrm>
          <a:custGeom>
            <a:avLst/>
            <a:gdLst>
              <a:gd name="G0" fmla="+- 15069 0 0"/>
              <a:gd name="G1" fmla="+- 21600 0 0"/>
              <a:gd name="G2" fmla="+- 21600 0 0"/>
              <a:gd name="T0" fmla="*/ 0 w 36669"/>
              <a:gd name="T1" fmla="*/ 6125 h 33310"/>
              <a:gd name="T2" fmla="*/ 33219 w 36669"/>
              <a:gd name="T3" fmla="*/ 33310 h 33310"/>
              <a:gd name="T4" fmla="*/ 15069 w 36669"/>
              <a:gd name="T5" fmla="*/ 21600 h 3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9" h="33310" fill="none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</a:path>
              <a:path w="36669" h="33310" stroke="0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  <a:lnTo>
                  <a:pt x="15069" y="216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3" name="AutoShape 1045"/>
          <p:cNvSpPr>
            <a:spLocks noChangeArrowheads="1"/>
          </p:cNvSpPr>
          <p:nvPr/>
        </p:nvSpPr>
        <p:spPr bwMode="auto">
          <a:xfrm>
            <a:off x="6156325" y="26368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Line 1032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4" name="Line 1046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5" name="Oval 1047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6" name="Oval 1048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7" name="Rectangle 1049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1050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9" name="Line 1051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0" name="Line 1052"/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1" name="Line 1053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2" name="Line 1054"/>
          <p:cNvSpPr>
            <a:spLocks noChangeShapeType="1"/>
          </p:cNvSpPr>
          <p:nvPr/>
        </p:nvSpPr>
        <p:spPr bwMode="auto">
          <a:xfrm flipH="1">
            <a:off x="5562600" y="4419600"/>
            <a:ext cx="1066800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3" name="AutoShape 1055"/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4" name="Line 1056"/>
          <p:cNvSpPr>
            <a:spLocks noChangeShapeType="1"/>
          </p:cNvSpPr>
          <p:nvPr/>
        </p:nvSpPr>
        <p:spPr bwMode="auto">
          <a:xfrm flipV="1">
            <a:off x="3962400" y="1219200"/>
            <a:ext cx="914400" cy="2209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5" name="Oval 1057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6" name="Oval 1058"/>
          <p:cNvSpPr>
            <a:spLocks noChangeArrowheads="1"/>
          </p:cNvSpPr>
          <p:nvPr/>
        </p:nvSpPr>
        <p:spPr bwMode="auto">
          <a:xfrm rot="1937574">
            <a:off x="1281113" y="47069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7" name="Rectangle 1059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8" name="Rectangle 1060"/>
          <p:cNvSpPr>
            <a:spLocks noChangeArrowheads="1"/>
          </p:cNvSpPr>
          <p:nvPr/>
        </p:nvSpPr>
        <p:spPr bwMode="auto">
          <a:xfrm rot="12019435" flipV="1">
            <a:off x="1066800" y="46482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9" name="Line 1061"/>
          <p:cNvSpPr>
            <a:spLocks noChangeShapeType="1"/>
          </p:cNvSpPr>
          <p:nvPr/>
        </p:nvSpPr>
        <p:spPr bwMode="auto">
          <a:xfrm flipH="1">
            <a:off x="3657600" y="4419600"/>
            <a:ext cx="1263650" cy="10906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50" name="Line 1062"/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51" name="Line 1063"/>
          <p:cNvSpPr>
            <a:spLocks noChangeShapeType="1"/>
          </p:cNvSpPr>
          <p:nvPr/>
        </p:nvSpPr>
        <p:spPr bwMode="auto">
          <a:xfrm flipH="1">
            <a:off x="1752600" y="3429000"/>
            <a:ext cx="2209800" cy="20034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8952" name="Group 1064"/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38953" name="Line 106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Line 106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55" name="Line 1067"/>
          <p:cNvSpPr>
            <a:spLocks noChangeShapeType="1"/>
          </p:cNvSpPr>
          <p:nvPr/>
        </p:nvSpPr>
        <p:spPr bwMode="auto">
          <a:xfrm>
            <a:off x="1066800" y="1828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8956" name="Group 1068"/>
          <p:cNvGrpSpPr>
            <a:grpSpLocks/>
          </p:cNvGrpSpPr>
          <p:nvPr/>
        </p:nvGrpSpPr>
        <p:grpSpPr bwMode="auto">
          <a:xfrm>
            <a:off x="2057400" y="1066800"/>
            <a:ext cx="873125" cy="731838"/>
            <a:chOff x="3782" y="2152"/>
            <a:chExt cx="681" cy="461"/>
          </a:xfrm>
        </p:grpSpPr>
        <p:sp>
          <p:nvSpPr>
            <p:cNvPr id="38957" name="Oval 1069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8" name="Rectangle 1070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59" name="Line 1071"/>
          <p:cNvSpPr>
            <a:spLocks noChangeShapeType="1"/>
          </p:cNvSpPr>
          <p:nvPr/>
        </p:nvSpPr>
        <p:spPr bwMode="auto">
          <a:xfrm flipH="1">
            <a:off x="1600200" y="11382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60" name="AutoShape 1072"/>
          <p:cNvSpPr>
            <a:spLocks noChangeArrowheads="1"/>
          </p:cNvSpPr>
          <p:nvPr/>
        </p:nvSpPr>
        <p:spPr bwMode="auto">
          <a:xfrm>
            <a:off x="14478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1" name="Line 1073"/>
          <p:cNvSpPr>
            <a:spLocks noChangeShapeType="1"/>
          </p:cNvSpPr>
          <p:nvPr/>
        </p:nvSpPr>
        <p:spPr bwMode="auto">
          <a:xfrm flipH="1">
            <a:off x="1208088" y="1295400"/>
            <a:ext cx="1611312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91" name="Arc 1103"/>
          <p:cNvSpPr>
            <a:spLocks/>
          </p:cNvSpPr>
          <p:nvPr/>
        </p:nvSpPr>
        <p:spPr bwMode="auto">
          <a:xfrm rot="12963864" flipH="1">
            <a:off x="3581400" y="762000"/>
            <a:ext cx="590550" cy="452438"/>
          </a:xfrm>
          <a:custGeom>
            <a:avLst/>
            <a:gdLst>
              <a:gd name="G0" fmla="+- 15069 0 0"/>
              <a:gd name="G1" fmla="+- 21600 0 0"/>
              <a:gd name="G2" fmla="+- 21600 0 0"/>
              <a:gd name="T0" fmla="*/ 0 w 36669"/>
              <a:gd name="T1" fmla="*/ 6125 h 33310"/>
              <a:gd name="T2" fmla="*/ 33219 w 36669"/>
              <a:gd name="T3" fmla="*/ 33310 h 33310"/>
              <a:gd name="T4" fmla="*/ 15069 w 36669"/>
              <a:gd name="T5" fmla="*/ 21600 h 3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9" h="33310" fill="none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</a:path>
              <a:path w="36669" h="33310" stroke="0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  <a:lnTo>
                  <a:pt x="15069" y="216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92" name="AutoShape 1104"/>
          <p:cNvSpPr>
            <a:spLocks noChangeArrowheads="1"/>
          </p:cNvSpPr>
          <p:nvPr/>
        </p:nvSpPr>
        <p:spPr bwMode="auto">
          <a:xfrm>
            <a:off x="3429000" y="762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96" name="Line 1108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9000" name="Group 1112"/>
          <p:cNvGrpSpPr>
            <a:grpSpLocks/>
          </p:cNvGrpSpPr>
          <p:nvPr/>
        </p:nvGrpSpPr>
        <p:grpSpPr bwMode="auto">
          <a:xfrm>
            <a:off x="7010400" y="457200"/>
            <a:ext cx="2133600" cy="1371600"/>
            <a:chOff x="-2064" y="720"/>
            <a:chExt cx="1824" cy="1227"/>
          </a:xfrm>
        </p:grpSpPr>
        <p:pic>
          <p:nvPicPr>
            <p:cNvPr id="38997" name="Picture 1109" descr="img0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23" t="14862" r="22221" b="33757"/>
            <a:stretch>
              <a:fillRect/>
            </a:stretch>
          </p:blipFill>
          <p:spPr bwMode="auto">
            <a:xfrm>
              <a:off x="-2064" y="720"/>
              <a:ext cx="1824" cy="1227"/>
            </a:xfrm>
            <a:prstGeom prst="rect">
              <a:avLst/>
            </a:prstGeom>
            <a:noFill/>
          </p:spPr>
        </p:pic>
        <p:sp>
          <p:nvSpPr>
            <p:cNvPr id="38998" name="Freeform 1110"/>
            <p:cNvSpPr>
              <a:spLocks/>
            </p:cNvSpPr>
            <p:nvPr/>
          </p:nvSpPr>
          <p:spPr bwMode="auto">
            <a:xfrm>
              <a:off x="-1344" y="864"/>
              <a:ext cx="14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56">
                  <a:moveTo>
                    <a:pt x="0" y="0"/>
                  </a:moveTo>
                  <a:cubicBezTo>
                    <a:pt x="16" y="20"/>
                    <a:pt x="32" y="40"/>
                    <a:pt x="48" y="48"/>
                  </a:cubicBezTo>
                  <a:cubicBezTo>
                    <a:pt x="64" y="56"/>
                    <a:pt x="80" y="56"/>
                    <a:pt x="96" y="48"/>
                  </a:cubicBezTo>
                  <a:cubicBezTo>
                    <a:pt x="112" y="40"/>
                    <a:pt x="136" y="8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99" name="Freeform 1111"/>
            <p:cNvSpPr>
              <a:spLocks/>
            </p:cNvSpPr>
            <p:nvPr/>
          </p:nvSpPr>
          <p:spPr bwMode="auto">
            <a:xfrm>
              <a:off x="-768" y="1296"/>
              <a:ext cx="14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56">
                  <a:moveTo>
                    <a:pt x="0" y="0"/>
                  </a:moveTo>
                  <a:cubicBezTo>
                    <a:pt x="16" y="20"/>
                    <a:pt x="32" y="40"/>
                    <a:pt x="48" y="48"/>
                  </a:cubicBezTo>
                  <a:cubicBezTo>
                    <a:pt x="64" y="56"/>
                    <a:pt x="80" y="56"/>
                    <a:pt x="96" y="48"/>
                  </a:cubicBezTo>
                  <a:cubicBezTo>
                    <a:pt x="112" y="40"/>
                    <a:pt x="136" y="8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1" name="Group 1113"/>
          <p:cNvGrpSpPr>
            <a:grpSpLocks/>
          </p:cNvGrpSpPr>
          <p:nvPr/>
        </p:nvGrpSpPr>
        <p:grpSpPr bwMode="auto">
          <a:xfrm>
            <a:off x="1981200" y="914400"/>
            <a:ext cx="503238" cy="360363"/>
            <a:chOff x="567" y="1026"/>
            <a:chExt cx="181" cy="136"/>
          </a:xfrm>
        </p:grpSpPr>
        <p:sp>
          <p:nvSpPr>
            <p:cNvPr id="39002" name="Line 111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003" name="Line 111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004" name="Text Box 111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nimBg="1"/>
      <p:bldP spid="38933" grpId="0" animBg="1"/>
      <p:bldP spid="38934" grpId="0" animBg="1"/>
      <p:bldP spid="38935" grpId="0" animBg="1"/>
      <p:bldP spid="38936" grpId="0" animBg="1"/>
      <p:bldP spid="38939" grpId="0" animBg="1"/>
      <p:bldP spid="38940" grpId="0" animBg="1"/>
      <p:bldP spid="38941" grpId="0" animBg="1"/>
      <p:bldP spid="38942" grpId="0" animBg="1"/>
      <p:bldP spid="38943" grpId="0" animBg="1"/>
      <p:bldP spid="38944" grpId="0" animBg="1"/>
      <p:bldP spid="38945" grpId="0" animBg="1"/>
      <p:bldP spid="38946" grpId="0" animBg="1"/>
      <p:bldP spid="38949" grpId="0" animBg="1"/>
      <p:bldP spid="38950" grpId="0" animBg="1"/>
      <p:bldP spid="38951" grpId="0" animBg="1"/>
      <p:bldP spid="38955" grpId="0" animBg="1"/>
      <p:bldP spid="38959" grpId="0" animBg="1"/>
      <p:bldP spid="38960" grpId="0" animBg="1"/>
      <p:bldP spid="38961" grpId="0" animBg="1"/>
      <p:bldP spid="38991" grpId="0" animBg="1"/>
      <p:bldP spid="389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70" name="Picture 10" descr="img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7204" r="15625" b="31183"/>
          <a:stretch>
            <a:fillRect/>
          </a:stretch>
        </p:blipFill>
        <p:spPr bwMode="auto">
          <a:xfrm>
            <a:off x="7239000" y="304800"/>
            <a:ext cx="1905000" cy="1270000"/>
          </a:xfrm>
          <a:prstGeom prst="rect">
            <a:avLst/>
          </a:prstGeom>
          <a:noFill/>
        </p:spPr>
      </p:pic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1" name="Group 31"/>
          <p:cNvGrpSpPr>
            <a:grpSpLocks/>
          </p:cNvGrpSpPr>
          <p:nvPr/>
        </p:nvGrpSpPr>
        <p:grpSpPr bwMode="auto">
          <a:xfrm>
            <a:off x="3810000" y="1143000"/>
            <a:ext cx="1066800" cy="865188"/>
            <a:chOff x="4544" y="384"/>
            <a:chExt cx="1008" cy="545"/>
          </a:xfrm>
        </p:grpSpPr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7" name="Rectangle 37"/>
          <p:cNvSpPr>
            <a:spLocks noChangeArrowheads="1"/>
          </p:cNvSpPr>
          <p:nvPr/>
        </p:nvSpPr>
        <p:spPr bwMode="auto">
          <a:xfrm rot="493204">
            <a:off x="3616325" y="17351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V="1">
            <a:off x="43434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4572000" y="1447800"/>
            <a:ext cx="228600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1042988" y="1295400"/>
            <a:ext cx="2995612" cy="3789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3810000" y="1143000"/>
            <a:ext cx="431800" cy="360363"/>
            <a:chOff x="567" y="1026"/>
            <a:chExt cx="181" cy="136"/>
          </a:xfrm>
        </p:grpSpPr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05" name="Oval 45"/>
          <p:cNvSpPr>
            <a:spLocks noChangeArrowheads="1"/>
          </p:cNvSpPr>
          <p:nvPr/>
        </p:nvSpPr>
        <p:spPr bwMode="auto">
          <a:xfrm rot="1937574">
            <a:off x="6629400" y="4648200"/>
            <a:ext cx="463550" cy="9636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 rot="12019435" flipV="1">
            <a:off x="6465888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6858000" y="4495800"/>
            <a:ext cx="1066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 rot="12019435" flipV="1">
            <a:off x="3119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flipH="1">
            <a:off x="3684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flipH="1">
            <a:off x="3200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2743200" y="2971800"/>
            <a:ext cx="1143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3810000" y="2971800"/>
            <a:ext cx="304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96" y="192"/>
              </a:cxn>
            </a:cxnLst>
            <a:rect l="0" t="0" r="r" b="b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2590800" y="2819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>
            <a:off x="5888038" y="4419600"/>
            <a:ext cx="762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6650038" y="44196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96" y="192"/>
              </a:cxn>
            </a:cxnLst>
            <a:rect l="0" t="0" r="r" b="b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6546850" y="4724400"/>
            <a:ext cx="255588" cy="5588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9" name="Line 59"/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20" name="Group 60"/>
          <p:cNvGrpSpPr>
            <a:grpSpLocks/>
          </p:cNvGrpSpPr>
          <p:nvPr/>
        </p:nvGrpSpPr>
        <p:grpSpPr bwMode="auto">
          <a:xfrm>
            <a:off x="6477000" y="3429000"/>
            <a:ext cx="720725" cy="563563"/>
            <a:chOff x="4544" y="384"/>
            <a:chExt cx="1008" cy="545"/>
          </a:xfrm>
        </p:grpSpPr>
        <p:sp>
          <p:nvSpPr>
            <p:cNvPr id="15421" name="Oval 61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23" name="Rectangle 63"/>
          <p:cNvSpPr>
            <a:spLocks noChangeArrowheads="1"/>
          </p:cNvSpPr>
          <p:nvPr/>
        </p:nvSpPr>
        <p:spPr bwMode="auto">
          <a:xfrm rot="493204">
            <a:off x="6345238" y="3814763"/>
            <a:ext cx="925512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6991350" y="3627438"/>
            <a:ext cx="155575" cy="3984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26" name="Group 66"/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5427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28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30" name="Line 70"/>
          <p:cNvSpPr>
            <a:spLocks noChangeShapeType="1"/>
          </p:cNvSpPr>
          <p:nvPr/>
        </p:nvSpPr>
        <p:spPr bwMode="auto">
          <a:xfrm flipH="1">
            <a:off x="5811838" y="3581400"/>
            <a:ext cx="774700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8" name="AutoShape 58"/>
          <p:cNvSpPr>
            <a:spLocks noChangeArrowheads="1"/>
          </p:cNvSpPr>
          <p:nvPr/>
        </p:nvSpPr>
        <p:spPr bwMode="auto">
          <a:xfrm>
            <a:off x="5735638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31" name="AutoShape 71"/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  <p:bldP spid="15390" grpId="0" animBg="1"/>
      <p:bldP spid="15389" grpId="0" animBg="1"/>
      <p:bldP spid="15398" grpId="0" animBg="1"/>
      <p:bldP spid="15402" grpId="0" animBg="1"/>
      <p:bldP spid="15403" grpId="0" animBg="1"/>
      <p:bldP spid="15381" grpId="0" animBg="1"/>
      <p:bldP spid="15405" grpId="0" animBg="1"/>
      <p:bldP spid="15407" grpId="0" animBg="1"/>
      <p:bldP spid="15409" grpId="0" animBg="1"/>
      <p:bldP spid="15411" grpId="0" animBg="1"/>
      <p:bldP spid="15412" grpId="0" animBg="1"/>
      <p:bldP spid="15414" grpId="0" animBg="1"/>
      <p:bldP spid="15415" grpId="0" animBg="1"/>
      <p:bldP spid="15404" grpId="0" animBg="1"/>
      <p:bldP spid="15416" grpId="0" animBg="1"/>
      <p:bldP spid="15417" grpId="0" animBg="1"/>
      <p:bldP spid="15408" grpId="0" animBg="1"/>
      <p:bldP spid="15419" grpId="0" animBg="1"/>
      <p:bldP spid="15425" grpId="0" animBg="1"/>
      <p:bldP spid="15430" grpId="0" animBg="1"/>
      <p:bldP spid="15418" grpId="0" animBg="1"/>
      <p:bldP spid="15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500563" y="1052513"/>
            <a:ext cx="431800" cy="10810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6934200" y="34290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 rot="1937574">
            <a:off x="65738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 rot="12019435" flipV="1">
            <a:off x="63690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>
            <a:off x="69342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3689350" y="450215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84" name="Group 48"/>
          <p:cNvGrpSpPr>
            <a:grpSpLocks/>
          </p:cNvGrpSpPr>
          <p:nvPr/>
        </p:nvGrpSpPr>
        <p:grpSpPr bwMode="auto">
          <a:xfrm>
            <a:off x="4805363" y="4300538"/>
            <a:ext cx="1439862" cy="1298575"/>
            <a:chOff x="3063" y="2894"/>
            <a:chExt cx="726" cy="626"/>
          </a:xfrm>
        </p:grpSpPr>
        <p:sp>
          <p:nvSpPr>
            <p:cNvPr id="14385" name="Oval 49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88" name="Group 52"/>
          <p:cNvGrpSpPr>
            <a:grpSpLocks/>
          </p:cNvGrpSpPr>
          <p:nvPr/>
        </p:nvGrpSpPr>
        <p:grpSpPr bwMode="auto">
          <a:xfrm>
            <a:off x="4733925" y="4805363"/>
            <a:ext cx="503238" cy="360362"/>
            <a:chOff x="567" y="1026"/>
            <a:chExt cx="181" cy="136"/>
          </a:xfrm>
        </p:grpSpPr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1" name="AutoShape 55"/>
          <p:cNvSpPr>
            <a:spLocks noChangeArrowheads="1"/>
          </p:cNvSpPr>
          <p:nvPr/>
        </p:nvSpPr>
        <p:spPr bwMode="auto">
          <a:xfrm>
            <a:off x="48768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276600" y="1052513"/>
            <a:ext cx="1727200" cy="428148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914400" y="4343400"/>
            <a:ext cx="1439863" cy="1298575"/>
            <a:chOff x="3063" y="2894"/>
            <a:chExt cx="726" cy="626"/>
          </a:xfrm>
        </p:grpSpPr>
        <p:sp>
          <p:nvSpPr>
            <p:cNvPr id="14393" name="Oval 57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1763713" y="2060575"/>
            <a:ext cx="2808287" cy="33131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66" name="Group 30"/>
          <p:cNvGrpSpPr>
            <a:grpSpLocks/>
          </p:cNvGrpSpPr>
          <p:nvPr/>
        </p:nvGrpSpPr>
        <p:grpSpPr bwMode="auto">
          <a:xfrm>
            <a:off x="4427538" y="1916113"/>
            <a:ext cx="287337" cy="215900"/>
            <a:chOff x="567" y="1026"/>
            <a:chExt cx="181" cy="136"/>
          </a:xfrm>
        </p:grpSpPr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914400" y="4800600"/>
            <a:ext cx="503238" cy="360363"/>
            <a:chOff x="567" y="1026"/>
            <a:chExt cx="181" cy="136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4343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65024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5" name="Line 59"/>
          <p:cNvSpPr>
            <a:spLocks noChangeShapeType="1"/>
          </p:cNvSpPr>
          <p:nvPr/>
        </p:nvSpPr>
        <p:spPr bwMode="auto">
          <a:xfrm flipH="1">
            <a:off x="5562600" y="4038600"/>
            <a:ext cx="1371600" cy="1389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4859338" y="908050"/>
            <a:ext cx="287337" cy="215900"/>
            <a:chOff x="567" y="1026"/>
            <a:chExt cx="181" cy="136"/>
          </a:xfrm>
        </p:grpSpPr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6858000" y="3886200"/>
            <a:ext cx="287338" cy="215900"/>
            <a:chOff x="567" y="1026"/>
            <a:chExt cx="181" cy="136"/>
          </a:xfrm>
        </p:grpSpPr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400" name="Picture 64" descr="img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6" t="22400" r="25581" b="33333"/>
          <a:stretch>
            <a:fillRect/>
          </a:stretch>
        </p:blipFill>
        <p:spPr bwMode="auto">
          <a:xfrm>
            <a:off x="0" y="228600"/>
            <a:ext cx="2362200" cy="1485900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74" grpId="0" animBg="1"/>
      <p:bldP spid="14375" grpId="0" animBg="1"/>
      <p:bldP spid="14377" grpId="0" animBg="1"/>
      <p:bldP spid="14380" grpId="0" animBg="1"/>
      <p:bldP spid="14382" grpId="0" animBg="1"/>
      <p:bldP spid="14391" grpId="0" animBg="1"/>
      <p:bldP spid="14353" grpId="0" animBg="1"/>
      <p:bldP spid="14351" grpId="0" animBg="1"/>
      <p:bldP spid="14378" grpId="0" animBg="1"/>
      <p:bldP spid="14395" grpId="0" animBg="1"/>
      <p:bldP spid="143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5791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6858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22" name="Picture 10" descr="img0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13" t="20139" r="17073" b="29510"/>
          <a:stretch>
            <a:fillRect/>
          </a:stretch>
        </p:blipFill>
        <p:spPr bwMode="auto">
          <a:xfrm>
            <a:off x="0" y="304800"/>
            <a:ext cx="2362200" cy="1362075"/>
          </a:xfrm>
          <a:prstGeom prst="rect">
            <a:avLst/>
          </a:prstGeom>
          <a:noFill/>
        </p:spPr>
      </p:pic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3505200" y="1066800"/>
            <a:ext cx="431800" cy="108108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70866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 rot="1937574">
            <a:off x="6700838" y="46355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 rot="12019435" flipV="1">
            <a:off x="6496050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1937574">
            <a:off x="2362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 rot="12019435" flipV="1">
            <a:off x="2208213" y="4579938"/>
            <a:ext cx="1111250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5029200" y="4267200"/>
            <a:ext cx="1439863" cy="1298575"/>
            <a:chOff x="3063" y="2894"/>
            <a:chExt cx="726" cy="626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4953000" y="4800600"/>
            <a:ext cx="503238" cy="360363"/>
            <a:chOff x="567" y="1026"/>
            <a:chExt cx="181" cy="136"/>
          </a:xfrm>
        </p:grpSpPr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51054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0" y="4343400"/>
            <a:ext cx="1439863" cy="1298575"/>
            <a:chOff x="3063" y="2894"/>
            <a:chExt cx="726" cy="626"/>
          </a:xfrm>
        </p:grpSpPr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6629400" y="3429000"/>
            <a:ext cx="76200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5791200" y="3962400"/>
            <a:ext cx="1270000" cy="1371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3886200" y="914400"/>
            <a:ext cx="287338" cy="215900"/>
            <a:chOff x="567" y="1026"/>
            <a:chExt cx="181" cy="136"/>
          </a:xfrm>
        </p:grpSpPr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7010400" y="3810000"/>
            <a:ext cx="287338" cy="215900"/>
            <a:chOff x="567" y="1026"/>
            <a:chExt cx="181" cy="136"/>
          </a:xfrm>
        </p:grpSpPr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 flipV="1">
            <a:off x="4343400" y="1066800"/>
            <a:ext cx="969963" cy="2362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 rot="1937574">
            <a:off x="3733800" y="47244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 rot="12019435" flipV="1">
            <a:off x="3517900" y="4649788"/>
            <a:ext cx="990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>
            <a:off x="4070350" y="4516438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78" name="Group 66"/>
          <p:cNvGrpSpPr>
            <a:grpSpLocks/>
          </p:cNvGrpSpPr>
          <p:nvPr/>
        </p:nvGrpSpPr>
        <p:grpSpPr bwMode="auto">
          <a:xfrm>
            <a:off x="5240338" y="922338"/>
            <a:ext cx="287337" cy="215900"/>
            <a:chOff x="567" y="1026"/>
            <a:chExt cx="181" cy="136"/>
          </a:xfrm>
        </p:grpSpPr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2743200" y="3429000"/>
            <a:ext cx="1600200" cy="2074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792163" y="2074863"/>
            <a:ext cx="2808287" cy="33131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2286000" y="1066800"/>
            <a:ext cx="1727200" cy="42814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>
            <a:off x="3657600" y="1066800"/>
            <a:ext cx="1727200" cy="42814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V="1">
            <a:off x="7924800" y="3429000"/>
            <a:ext cx="381000" cy="914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2" name="Oval 70"/>
          <p:cNvSpPr>
            <a:spLocks noChangeArrowheads="1"/>
          </p:cNvSpPr>
          <p:nvPr/>
        </p:nvSpPr>
        <p:spPr bwMode="auto">
          <a:xfrm rot="1937574">
            <a:off x="7696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3" name="Rectangle 71"/>
          <p:cNvSpPr>
            <a:spLocks noChangeArrowheads="1"/>
          </p:cNvSpPr>
          <p:nvPr/>
        </p:nvSpPr>
        <p:spPr bwMode="auto">
          <a:xfrm rot="12019435" flipV="1">
            <a:off x="7486650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4" name="Line 72"/>
          <p:cNvSpPr>
            <a:spLocks noChangeShapeType="1"/>
          </p:cNvSpPr>
          <p:nvPr/>
        </p:nvSpPr>
        <p:spPr bwMode="auto">
          <a:xfrm flipH="1">
            <a:off x="8077200" y="4419600"/>
            <a:ext cx="8636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5" name="Line 73"/>
          <p:cNvSpPr>
            <a:spLocks noChangeShapeType="1"/>
          </p:cNvSpPr>
          <p:nvPr/>
        </p:nvSpPr>
        <p:spPr bwMode="auto">
          <a:xfrm flipH="1">
            <a:off x="7620000" y="3429000"/>
            <a:ext cx="76200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7086600" y="4343400"/>
            <a:ext cx="863600" cy="10842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89" name="Group 77"/>
          <p:cNvGrpSpPr>
            <a:grpSpLocks/>
          </p:cNvGrpSpPr>
          <p:nvPr/>
        </p:nvGrpSpPr>
        <p:grpSpPr bwMode="auto">
          <a:xfrm>
            <a:off x="0" y="4800600"/>
            <a:ext cx="503238" cy="360363"/>
            <a:chOff x="567" y="1026"/>
            <a:chExt cx="181" cy="136"/>
          </a:xfrm>
        </p:grpSpPr>
        <p:sp>
          <p:nvSpPr>
            <p:cNvPr id="13390" name="Line 7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1524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3429000" y="2057400"/>
            <a:ext cx="287338" cy="215900"/>
            <a:chOff x="567" y="1026"/>
            <a:chExt cx="181" cy="136"/>
          </a:xfrm>
        </p:grpSpPr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92" name="Text Box 8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28" grpId="0" animBg="1"/>
      <p:bldP spid="13329" grpId="0" animBg="1"/>
      <p:bldP spid="13332" grpId="0" animBg="1"/>
      <p:bldP spid="13342" grpId="0" animBg="1"/>
      <p:bldP spid="13352" grpId="0" animBg="1"/>
      <p:bldP spid="13353" grpId="0" animBg="1"/>
      <p:bldP spid="13370" grpId="0" animBg="1"/>
      <p:bldP spid="13371" grpId="0" animBg="1"/>
      <p:bldP spid="13373" grpId="0" animBg="1"/>
      <p:bldP spid="13334" grpId="0" animBg="1"/>
      <p:bldP spid="13347" grpId="0" animBg="1"/>
      <p:bldP spid="13343" grpId="0" animBg="1"/>
      <p:bldP spid="13374" grpId="0" animBg="1"/>
      <p:bldP spid="13381" grpId="0" animBg="1"/>
      <p:bldP spid="13382" grpId="0" animBg="1"/>
      <p:bldP spid="13384" grpId="0" animBg="1"/>
      <p:bldP spid="13385" grpId="0" animBg="1"/>
      <p:bldP spid="13331" grpId="0" animBg="1"/>
      <p:bldP spid="133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img0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17941" r="25641" b="32942"/>
          <a:stretch>
            <a:fillRect/>
          </a:stretch>
        </p:blipFill>
        <p:spPr bwMode="auto">
          <a:xfrm>
            <a:off x="7391400" y="304800"/>
            <a:ext cx="1752600" cy="1282700"/>
          </a:xfrm>
          <a:prstGeom prst="rect">
            <a:avLst/>
          </a:prstGeom>
          <a:noFill/>
        </p:spPr>
      </p:pic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1295400" y="4797425"/>
            <a:ext cx="609600" cy="719138"/>
            <a:chOff x="567" y="2931"/>
            <a:chExt cx="726" cy="544"/>
          </a:xfrm>
        </p:grpSpPr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 rot="1937574">
            <a:off x="6623050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 rot="12019435" flipV="1">
            <a:off x="6623050" y="4594225"/>
            <a:ext cx="989013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>
            <a:off x="7010400" y="4495800"/>
            <a:ext cx="1066800" cy="931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92" name="AutoShape 60"/>
          <p:cNvSpPr>
            <a:spLocks noChangeArrowheads="1"/>
          </p:cNvSpPr>
          <p:nvPr/>
        </p:nvSpPr>
        <p:spPr bwMode="auto">
          <a:xfrm>
            <a:off x="5715000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93" name="AutoShape 61"/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95" name="Freeform 63"/>
          <p:cNvSpPr>
            <a:spLocks/>
          </p:cNvSpPr>
          <p:nvPr/>
        </p:nvSpPr>
        <p:spPr bwMode="auto">
          <a:xfrm>
            <a:off x="1905000" y="2438400"/>
            <a:ext cx="2895600" cy="12954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288" y="384"/>
              </a:cxn>
              <a:cxn ang="0">
                <a:pos x="528" y="384"/>
              </a:cxn>
              <a:cxn ang="0">
                <a:pos x="864" y="288"/>
              </a:cxn>
              <a:cxn ang="0">
                <a:pos x="1008" y="96"/>
              </a:cxn>
              <a:cxn ang="0">
                <a:pos x="1056" y="0"/>
              </a:cxn>
            </a:cxnLst>
            <a:rect l="0" t="0" r="r" b="b"/>
            <a:pathLst>
              <a:path w="1056" h="528">
                <a:moveTo>
                  <a:pt x="0" y="528"/>
                </a:moveTo>
                <a:cubicBezTo>
                  <a:pt x="100" y="468"/>
                  <a:pt x="200" y="408"/>
                  <a:pt x="288" y="384"/>
                </a:cubicBezTo>
                <a:cubicBezTo>
                  <a:pt x="376" y="360"/>
                  <a:pt x="432" y="400"/>
                  <a:pt x="528" y="384"/>
                </a:cubicBezTo>
                <a:cubicBezTo>
                  <a:pt x="624" y="368"/>
                  <a:pt x="784" y="336"/>
                  <a:pt x="864" y="288"/>
                </a:cubicBezTo>
                <a:cubicBezTo>
                  <a:pt x="944" y="240"/>
                  <a:pt x="976" y="144"/>
                  <a:pt x="1008" y="96"/>
                </a:cubicBezTo>
                <a:cubicBezTo>
                  <a:pt x="1040" y="48"/>
                  <a:pt x="1048" y="24"/>
                  <a:pt x="1056" y="0"/>
                </a:cubicBezTo>
              </a:path>
            </a:pathLst>
          </a:custGeom>
          <a:noFill/>
          <a:ln w="1047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96" name="Group 64"/>
          <p:cNvGrpSpPr>
            <a:grpSpLocks/>
          </p:cNvGrpSpPr>
          <p:nvPr/>
        </p:nvGrpSpPr>
        <p:grpSpPr bwMode="auto">
          <a:xfrm>
            <a:off x="4572000" y="1143000"/>
            <a:ext cx="685800" cy="838200"/>
            <a:chOff x="3168" y="240"/>
            <a:chExt cx="862" cy="545"/>
          </a:xfrm>
        </p:grpSpPr>
        <p:sp>
          <p:nvSpPr>
            <p:cNvPr id="18497" name="Oval 65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99" name="Line 67"/>
          <p:cNvSpPr>
            <a:spLocks noChangeShapeType="1"/>
          </p:cNvSpPr>
          <p:nvPr/>
        </p:nvSpPr>
        <p:spPr bwMode="auto">
          <a:xfrm flipV="1">
            <a:off x="4800600" y="1371600"/>
            <a:ext cx="3810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2514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 rot="1937574">
            <a:off x="30972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 rot="12019435" flipV="1">
            <a:off x="2968625" y="4573588"/>
            <a:ext cx="1120775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>
            <a:off x="3048000" y="1371600"/>
            <a:ext cx="1600200" cy="3886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H="1">
            <a:off x="35052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66" name="Group 34"/>
          <p:cNvGrpSpPr>
            <a:grpSpLocks/>
          </p:cNvGrpSpPr>
          <p:nvPr/>
        </p:nvGrpSpPr>
        <p:grpSpPr bwMode="auto">
          <a:xfrm>
            <a:off x="4953000" y="1143000"/>
            <a:ext cx="431800" cy="360363"/>
            <a:chOff x="567" y="1026"/>
            <a:chExt cx="181" cy="136"/>
          </a:xfrm>
        </p:grpSpPr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1" name="Line 69"/>
          <p:cNvSpPr>
            <a:spLocks noChangeShapeType="1"/>
          </p:cNvSpPr>
          <p:nvPr/>
        </p:nvSpPr>
        <p:spPr bwMode="auto">
          <a:xfrm flipV="1">
            <a:off x="70104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6546850" y="3429000"/>
            <a:ext cx="76835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88" name="Group 56"/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2" name="Freeform 70"/>
          <p:cNvSpPr>
            <a:spLocks/>
          </p:cNvSpPr>
          <p:nvPr/>
        </p:nvSpPr>
        <p:spPr bwMode="auto">
          <a:xfrm>
            <a:off x="5867400" y="4038600"/>
            <a:ext cx="1143000" cy="31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92" y="192"/>
              </a:cxn>
              <a:cxn ang="0">
                <a:pos x="432" y="144"/>
              </a:cxn>
              <a:cxn ang="0">
                <a:pos x="672" y="48"/>
              </a:cxn>
              <a:cxn ang="0">
                <a:pos x="720" y="0"/>
              </a:cxn>
            </a:cxnLst>
            <a:rect l="0" t="0" r="r" b="b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503" name="Group 71"/>
          <p:cNvGrpSpPr>
            <a:grpSpLocks/>
          </p:cNvGrpSpPr>
          <p:nvPr/>
        </p:nvGrpSpPr>
        <p:grpSpPr bwMode="auto">
          <a:xfrm>
            <a:off x="4572000" y="2286000"/>
            <a:ext cx="431800" cy="360363"/>
            <a:chOff x="567" y="1026"/>
            <a:chExt cx="181" cy="136"/>
          </a:xfrm>
        </p:grpSpPr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05" name="Line 7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6" name="Line 74"/>
          <p:cNvSpPr>
            <a:spLocks noChangeShapeType="1"/>
          </p:cNvSpPr>
          <p:nvPr/>
        </p:nvSpPr>
        <p:spPr bwMode="auto">
          <a:xfrm flipV="1">
            <a:off x="1295400" y="3657600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50" grpId="0" animBg="1"/>
      <p:bldP spid="18454" grpId="0" animBg="1"/>
      <p:bldP spid="18464" grpId="0" animBg="1"/>
      <p:bldP spid="18469" grpId="0" animBg="1"/>
      <p:bldP spid="18471" grpId="0" animBg="1"/>
      <p:bldP spid="18482" grpId="0" animBg="1"/>
      <p:bldP spid="18492" grpId="0" animBg="1"/>
      <p:bldP spid="18493" grpId="0" animBg="1"/>
      <p:bldP spid="18495" grpId="0" animBg="1"/>
      <p:bldP spid="18499" grpId="0" animBg="1"/>
      <p:bldP spid="18472" grpId="0" animBg="1"/>
      <p:bldP spid="18475" grpId="0" animBg="1"/>
      <p:bldP spid="18474" grpId="0" animBg="1"/>
      <p:bldP spid="18501" grpId="0" animBg="1"/>
      <p:bldP spid="18481" grpId="0" animBg="1"/>
      <p:bldP spid="18502" grpId="0" animBg="1"/>
      <p:bldP spid="185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8" name="Group 72"/>
          <p:cNvGrpSpPr>
            <a:grpSpLocks/>
          </p:cNvGrpSpPr>
          <p:nvPr/>
        </p:nvGrpSpPr>
        <p:grpSpPr bwMode="auto">
          <a:xfrm>
            <a:off x="3124200" y="914400"/>
            <a:ext cx="2054225" cy="865188"/>
            <a:chOff x="3168" y="240"/>
            <a:chExt cx="862" cy="545"/>
          </a:xfrm>
        </p:grpSpPr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0" name="Rectangle 7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2743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466" name="Picture 10" descr="img0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21585" r="27451" b="31366"/>
          <a:stretch>
            <a:fillRect/>
          </a:stretch>
        </p:blipFill>
        <p:spPr bwMode="auto">
          <a:xfrm>
            <a:off x="7315200" y="304800"/>
            <a:ext cx="1828800" cy="1595438"/>
          </a:xfrm>
          <a:prstGeom prst="rect">
            <a:avLst/>
          </a:prstGeom>
          <a:noFill/>
        </p:spPr>
      </p:pic>
      <p:grpSp>
        <p:nvGrpSpPr>
          <p:cNvPr id="19508" name="Group 52"/>
          <p:cNvGrpSpPr>
            <a:grpSpLocks/>
          </p:cNvGrpSpPr>
          <p:nvPr/>
        </p:nvGrpSpPr>
        <p:grpSpPr bwMode="auto">
          <a:xfrm>
            <a:off x="5451475" y="3446463"/>
            <a:ext cx="1368425" cy="865187"/>
            <a:chOff x="3168" y="240"/>
            <a:chExt cx="862" cy="545"/>
          </a:xfrm>
        </p:grpSpPr>
        <p:sp>
          <p:nvSpPr>
            <p:cNvPr id="19509" name="Oval 5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12" name="Rectangle 56"/>
          <p:cNvSpPr>
            <a:spLocks noChangeArrowheads="1"/>
          </p:cNvSpPr>
          <p:nvPr/>
        </p:nvSpPr>
        <p:spPr bwMode="auto">
          <a:xfrm rot="12019435" flipV="1">
            <a:off x="4827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 rot="493204">
            <a:off x="54864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522" name="Group 66"/>
          <p:cNvGrpSpPr>
            <a:grpSpLocks/>
          </p:cNvGrpSpPr>
          <p:nvPr/>
        </p:nvGrpSpPr>
        <p:grpSpPr bwMode="auto">
          <a:xfrm>
            <a:off x="5029200" y="4724400"/>
            <a:ext cx="1295400" cy="838200"/>
            <a:chOff x="3134" y="724"/>
            <a:chExt cx="948" cy="612"/>
          </a:xfrm>
        </p:grpSpPr>
        <p:sp>
          <p:nvSpPr>
            <p:cNvPr id="19523" name="Oval 6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20" name="Line 64"/>
          <p:cNvSpPr>
            <a:spLocks noChangeShapeType="1"/>
          </p:cNvSpPr>
          <p:nvPr/>
        </p:nvSpPr>
        <p:spPr bwMode="auto">
          <a:xfrm flipH="1">
            <a:off x="5105400" y="3662363"/>
            <a:ext cx="584200" cy="14430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V="1">
            <a:off x="60960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4876800" y="4876800"/>
            <a:ext cx="457200" cy="360363"/>
            <a:chOff x="567" y="1026"/>
            <a:chExt cx="181" cy="136"/>
          </a:xfrm>
        </p:grpSpPr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562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525" name="Group 69"/>
          <p:cNvGrpSpPr>
            <a:grpSpLocks/>
          </p:cNvGrpSpPr>
          <p:nvPr/>
        </p:nvGrpSpPr>
        <p:grpSpPr bwMode="auto">
          <a:xfrm>
            <a:off x="1752600" y="4572000"/>
            <a:ext cx="1981200" cy="990600"/>
            <a:chOff x="3134" y="724"/>
            <a:chExt cx="948" cy="612"/>
          </a:xfrm>
        </p:grpSpPr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7" name="Rectangle 71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1828800" y="3429000"/>
            <a:ext cx="685800" cy="1600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1600200" y="4876800"/>
            <a:ext cx="503238" cy="360363"/>
            <a:chOff x="567" y="1026"/>
            <a:chExt cx="181" cy="136"/>
          </a:xfrm>
        </p:grpSpPr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352800" y="1295400"/>
            <a:ext cx="1676400" cy="403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 flipH="1">
            <a:off x="2590800" y="1066800"/>
            <a:ext cx="914400" cy="2209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24384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3276600" y="914400"/>
            <a:ext cx="503238" cy="360363"/>
            <a:chOff x="567" y="1026"/>
            <a:chExt cx="181" cy="136"/>
          </a:xfrm>
        </p:grpSpPr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4800600" y="1066800"/>
            <a:ext cx="503238" cy="360363"/>
            <a:chOff x="567" y="1026"/>
            <a:chExt cx="181" cy="136"/>
          </a:xfrm>
        </p:grpSpPr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19" name="AutoShape 63"/>
          <p:cNvSpPr>
            <a:spLocks noChangeArrowheads="1"/>
          </p:cNvSpPr>
          <p:nvPr/>
        </p:nvSpPr>
        <p:spPr bwMode="auto">
          <a:xfrm>
            <a:off x="50292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0" grpId="0" animBg="1"/>
      <p:bldP spid="19514" grpId="0" animBg="1"/>
      <p:bldP spid="19470" grpId="0" animBg="1"/>
      <p:bldP spid="19477" grpId="0" animBg="1"/>
      <p:bldP spid="19531" grpId="0" animBg="1"/>
      <p:bldP spid="19478" grpId="0" animBg="1"/>
      <p:bldP spid="195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491" name="Picture 11" descr="img0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17941" r="23077" b="36472"/>
          <a:stretch>
            <a:fillRect/>
          </a:stretch>
        </p:blipFill>
        <p:spPr bwMode="auto">
          <a:xfrm>
            <a:off x="7162800" y="304800"/>
            <a:ext cx="1981200" cy="1279525"/>
          </a:xfrm>
          <a:prstGeom prst="rect">
            <a:avLst/>
          </a:prstGeom>
          <a:noFill/>
        </p:spPr>
      </p:pic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0" name="Oval 30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5638800" y="35004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4953000" y="34290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36" name="Picture 56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95600"/>
            <a:ext cx="666750" cy="752475"/>
          </a:xfrm>
          <a:prstGeom prst="rect">
            <a:avLst/>
          </a:prstGeom>
          <a:noFill/>
        </p:spPr>
      </p:pic>
      <p:sp>
        <p:nvSpPr>
          <p:cNvPr id="20534" name="Line 54"/>
          <p:cNvSpPr>
            <a:spLocks noChangeShapeType="1"/>
          </p:cNvSpPr>
          <p:nvPr/>
        </p:nvSpPr>
        <p:spPr bwMode="auto">
          <a:xfrm flipV="1">
            <a:off x="50292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520" name="Group 40"/>
          <p:cNvGrpSpPr>
            <a:grpSpLocks/>
          </p:cNvGrpSpPr>
          <p:nvPr/>
        </p:nvGrpSpPr>
        <p:grpSpPr bwMode="auto">
          <a:xfrm>
            <a:off x="5410200" y="3733800"/>
            <a:ext cx="503238" cy="360363"/>
            <a:chOff x="567" y="1026"/>
            <a:chExt cx="181" cy="136"/>
          </a:xfrm>
        </p:grpSpPr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37" name="Group 57"/>
          <p:cNvGrpSpPr>
            <a:grpSpLocks/>
          </p:cNvGrpSpPr>
          <p:nvPr/>
        </p:nvGrpSpPr>
        <p:grpSpPr bwMode="auto">
          <a:xfrm>
            <a:off x="914400" y="4800600"/>
            <a:ext cx="1009650" cy="719138"/>
            <a:chOff x="567" y="2931"/>
            <a:chExt cx="726" cy="544"/>
          </a:xfrm>
        </p:grpSpPr>
        <p:sp>
          <p:nvSpPr>
            <p:cNvPr id="20538" name="Oval 58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40" name="Group 60"/>
          <p:cNvGrpSpPr>
            <a:grpSpLocks/>
          </p:cNvGrpSpPr>
          <p:nvPr/>
        </p:nvGrpSpPr>
        <p:grpSpPr bwMode="auto">
          <a:xfrm>
            <a:off x="2133600" y="838200"/>
            <a:ext cx="935038" cy="1439863"/>
            <a:chOff x="1338" y="527"/>
            <a:chExt cx="589" cy="725"/>
          </a:xfrm>
        </p:grpSpPr>
        <p:sp>
          <p:nvSpPr>
            <p:cNvPr id="20541" name="Oval 61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3" name="Line 63"/>
          <p:cNvSpPr>
            <a:spLocks noChangeShapeType="1"/>
          </p:cNvSpPr>
          <p:nvPr/>
        </p:nvSpPr>
        <p:spPr bwMode="auto">
          <a:xfrm flipH="1">
            <a:off x="1676400" y="1219200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545" name="Group 65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3276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49" name="Group 69"/>
          <p:cNvGrpSpPr>
            <a:grpSpLocks/>
          </p:cNvGrpSpPr>
          <p:nvPr/>
        </p:nvGrpSpPr>
        <p:grpSpPr bwMode="auto">
          <a:xfrm>
            <a:off x="685800" y="4876800"/>
            <a:ext cx="503238" cy="358775"/>
            <a:chOff x="567" y="1026"/>
            <a:chExt cx="181" cy="136"/>
          </a:xfrm>
        </p:grpSpPr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53" name="Group 73"/>
          <p:cNvGrpSpPr>
            <a:grpSpLocks/>
          </p:cNvGrpSpPr>
          <p:nvPr/>
        </p:nvGrpSpPr>
        <p:grpSpPr bwMode="auto">
          <a:xfrm>
            <a:off x="2209800" y="1981200"/>
            <a:ext cx="503238" cy="360363"/>
            <a:chOff x="567" y="1026"/>
            <a:chExt cx="181" cy="136"/>
          </a:xfrm>
        </p:grpSpPr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6" name="Oval 76"/>
          <p:cNvSpPr>
            <a:spLocks noChangeArrowheads="1"/>
          </p:cNvSpPr>
          <p:nvPr/>
        </p:nvSpPr>
        <p:spPr bwMode="auto">
          <a:xfrm rot="1937574">
            <a:off x="2895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7" name="Rectangle 77"/>
          <p:cNvSpPr>
            <a:spLocks noChangeArrowheads="1"/>
          </p:cNvSpPr>
          <p:nvPr/>
        </p:nvSpPr>
        <p:spPr bwMode="auto">
          <a:xfrm rot="12019435" flipV="1">
            <a:off x="2816225" y="4660900"/>
            <a:ext cx="10763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3276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560" name="Group 80"/>
          <p:cNvGrpSpPr>
            <a:grpSpLocks/>
          </p:cNvGrpSpPr>
          <p:nvPr/>
        </p:nvGrpSpPr>
        <p:grpSpPr bwMode="auto">
          <a:xfrm>
            <a:off x="4191000" y="1066800"/>
            <a:ext cx="503238" cy="358775"/>
            <a:chOff x="567" y="1026"/>
            <a:chExt cx="181" cy="136"/>
          </a:xfrm>
        </p:grpSpPr>
        <p:sp>
          <p:nvSpPr>
            <p:cNvPr id="20561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2" name="AutoShape 72"/>
          <p:cNvSpPr>
            <a:spLocks noChangeArrowheads="1"/>
          </p:cNvSpPr>
          <p:nvPr/>
        </p:nvSpPr>
        <p:spPr bwMode="auto">
          <a:xfrm>
            <a:off x="23622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2209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 flipH="1">
            <a:off x="2819400" y="1219200"/>
            <a:ext cx="1676400" cy="406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2438400" y="914400"/>
            <a:ext cx="3048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43434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56388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12" grpId="0" animBg="1"/>
      <p:bldP spid="20513" grpId="0" animBg="1"/>
      <p:bldP spid="20514" grpId="0" animBg="1"/>
      <p:bldP spid="20535" grpId="0" animBg="1"/>
      <p:bldP spid="20534" grpId="0" animBg="1"/>
      <p:bldP spid="20543" grpId="0" animBg="1"/>
      <p:bldP spid="20548" grpId="0" animBg="1"/>
      <p:bldP spid="20556" grpId="0" animBg="1"/>
      <p:bldP spid="20559" grpId="0" animBg="1"/>
      <p:bldP spid="20552" grpId="0" animBg="1"/>
      <p:bldP spid="20558" grpId="0" animBg="1"/>
      <p:bldP spid="20544" grpId="0" animBg="1"/>
      <p:bldP spid="20563" grpId="0" animBg="1"/>
      <p:bldP spid="20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18" name="Group 86"/>
          <p:cNvGrpSpPr>
            <a:grpSpLocks/>
          </p:cNvGrpSpPr>
          <p:nvPr/>
        </p:nvGrpSpPr>
        <p:grpSpPr bwMode="auto">
          <a:xfrm>
            <a:off x="152400" y="381000"/>
            <a:ext cx="8991600" cy="6477000"/>
            <a:chOff x="96" y="240"/>
            <a:chExt cx="5664" cy="4080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 flipH="1">
              <a:off x="384" y="1446"/>
              <a:ext cx="12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96" y="11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96" y="23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96" y="29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96" y="35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96" y="41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96" y="17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96" y="5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96" y="8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96" y="14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96" y="20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96" y="322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96" y="38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V="1">
              <a:off x="384" y="2118"/>
              <a:ext cx="240" cy="190"/>
            </a:xfrm>
            <a:prstGeom prst="line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V="1">
              <a:off x="3216" y="1446"/>
              <a:ext cx="83" cy="20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3" name="AutoShape 21"/>
            <p:cNvSpPr>
              <a:spLocks noChangeArrowheads="1"/>
            </p:cNvSpPr>
            <p:nvPr/>
          </p:nvSpPr>
          <p:spPr bwMode="auto">
            <a:xfrm>
              <a:off x="384" y="774"/>
              <a:ext cx="136" cy="136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54" name="Group 22"/>
            <p:cNvGrpSpPr>
              <a:grpSpLocks/>
            </p:cNvGrpSpPr>
            <p:nvPr/>
          </p:nvGrpSpPr>
          <p:grpSpPr bwMode="auto">
            <a:xfrm>
              <a:off x="3216" y="918"/>
              <a:ext cx="201" cy="177"/>
              <a:chOff x="567" y="1026"/>
              <a:chExt cx="181" cy="136"/>
            </a:xfrm>
          </p:grpSpPr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75" name="Group 43"/>
            <p:cNvGrpSpPr>
              <a:grpSpLocks/>
            </p:cNvGrpSpPr>
            <p:nvPr/>
          </p:nvGrpSpPr>
          <p:grpSpPr bwMode="auto">
            <a:xfrm>
              <a:off x="288" y="2502"/>
              <a:ext cx="490" cy="418"/>
              <a:chOff x="192" y="2256"/>
              <a:chExt cx="490" cy="418"/>
            </a:xfrm>
          </p:grpSpPr>
          <p:sp>
            <p:nvSpPr>
              <p:cNvPr id="44057" name="Oval 25"/>
              <p:cNvSpPr>
                <a:spLocks noChangeArrowheads="1"/>
              </p:cNvSpPr>
              <p:nvPr/>
            </p:nvSpPr>
            <p:spPr bwMode="auto">
              <a:xfrm rot="1937574">
                <a:off x="282" y="2284"/>
                <a:ext cx="260" cy="390"/>
              </a:xfrm>
              <a:prstGeom prst="ellips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/>
            </p:nvSpPr>
            <p:spPr bwMode="auto">
              <a:xfrm rot="12019435" flipV="1">
                <a:off x="192" y="2256"/>
                <a:ext cx="490" cy="27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4069" name="Picture 37" descr="1-324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3846"/>
              <a:ext cx="420" cy="474"/>
            </a:xfrm>
            <a:prstGeom prst="rect">
              <a:avLst/>
            </a:prstGeom>
            <a:noFill/>
          </p:spPr>
        </p:pic>
        <p:pic>
          <p:nvPicPr>
            <p:cNvPr id="44070" name="Picture 38" descr="30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3846"/>
              <a:ext cx="480" cy="272"/>
            </a:xfrm>
            <a:prstGeom prst="rect">
              <a:avLst/>
            </a:prstGeom>
            <a:noFill/>
          </p:spPr>
        </p:pic>
        <p:grpSp>
          <p:nvGrpSpPr>
            <p:cNvPr id="44078" name="Group 46"/>
            <p:cNvGrpSpPr>
              <a:grpSpLocks/>
            </p:cNvGrpSpPr>
            <p:nvPr/>
          </p:nvGrpSpPr>
          <p:grpSpPr bwMode="auto">
            <a:xfrm>
              <a:off x="3120" y="2022"/>
              <a:ext cx="518" cy="295"/>
              <a:chOff x="3120" y="2366"/>
              <a:chExt cx="518" cy="295"/>
            </a:xfrm>
          </p:grpSpPr>
          <p:grpSp>
            <p:nvGrpSpPr>
              <p:cNvPr id="44076" name="Group 44"/>
              <p:cNvGrpSpPr>
                <a:grpSpLocks/>
              </p:cNvGrpSpPr>
              <p:nvPr/>
            </p:nvGrpSpPr>
            <p:grpSpPr bwMode="auto">
              <a:xfrm>
                <a:off x="3120" y="2366"/>
                <a:ext cx="518" cy="295"/>
                <a:chOff x="3120" y="2366"/>
                <a:chExt cx="518" cy="295"/>
              </a:xfrm>
            </p:grpSpPr>
            <p:sp>
              <p:nvSpPr>
                <p:cNvPr id="44060" name="Oval 28"/>
                <p:cNvSpPr>
                  <a:spLocks noChangeArrowheads="1"/>
                </p:cNvSpPr>
                <p:nvPr/>
              </p:nvSpPr>
              <p:spPr bwMode="auto">
                <a:xfrm>
                  <a:off x="3120" y="2366"/>
                  <a:ext cx="115" cy="98"/>
                </a:xfrm>
                <a:prstGeom prst="ellips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062" name="Line 30"/>
                <p:cNvSpPr>
                  <a:spLocks noChangeShapeType="1"/>
                </p:cNvSpPr>
                <p:nvPr/>
              </p:nvSpPr>
              <p:spPr bwMode="auto">
                <a:xfrm>
                  <a:off x="3350" y="2408"/>
                  <a:ext cx="43" cy="8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3" name="Line 31"/>
                <p:cNvSpPr>
                  <a:spLocks noChangeShapeType="1"/>
                </p:cNvSpPr>
                <p:nvPr/>
              </p:nvSpPr>
              <p:spPr bwMode="auto">
                <a:xfrm>
                  <a:off x="3393" y="2492"/>
                  <a:ext cx="29" cy="169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278" y="2436"/>
                  <a:ext cx="360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5" name="Line 33"/>
                <p:cNvSpPr>
                  <a:spLocks noChangeShapeType="1"/>
                </p:cNvSpPr>
                <p:nvPr/>
              </p:nvSpPr>
              <p:spPr bwMode="auto">
                <a:xfrm>
                  <a:off x="3163" y="2464"/>
                  <a:ext cx="115" cy="1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6" name="Line 34"/>
                <p:cNvSpPr>
                  <a:spLocks noChangeShapeType="1"/>
                </p:cNvSpPr>
                <p:nvPr/>
              </p:nvSpPr>
              <p:spPr bwMode="auto">
                <a:xfrm>
                  <a:off x="3249" y="2366"/>
                  <a:ext cx="101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7" name="Line 35"/>
                <p:cNvSpPr>
                  <a:spLocks noChangeShapeType="1"/>
                </p:cNvSpPr>
                <p:nvPr/>
              </p:nvSpPr>
              <p:spPr bwMode="auto">
                <a:xfrm>
                  <a:off x="3163" y="2366"/>
                  <a:ext cx="101" cy="0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4077" name="Rectangle 45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4084" name="Group 52"/>
            <p:cNvGrpSpPr>
              <a:grpSpLocks/>
            </p:cNvGrpSpPr>
            <p:nvPr/>
          </p:nvGrpSpPr>
          <p:grpSpPr bwMode="auto">
            <a:xfrm>
              <a:off x="3270" y="2646"/>
              <a:ext cx="384" cy="268"/>
              <a:chOff x="3174" y="2400"/>
              <a:chExt cx="384" cy="268"/>
            </a:xfrm>
          </p:grpSpPr>
          <p:sp>
            <p:nvSpPr>
              <p:cNvPr id="44082" name="Oval 50"/>
              <p:cNvSpPr>
                <a:spLocks noChangeArrowheads="1"/>
              </p:cNvSpPr>
              <p:nvPr/>
            </p:nvSpPr>
            <p:spPr bwMode="auto">
              <a:xfrm rot="1872103">
                <a:off x="3216" y="2448"/>
                <a:ext cx="257" cy="220"/>
              </a:xfrm>
              <a:prstGeom prst="ellips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83" name="Rectangle 51"/>
              <p:cNvSpPr>
                <a:spLocks noChangeArrowheads="1"/>
              </p:cNvSpPr>
              <p:nvPr/>
            </p:nvSpPr>
            <p:spPr bwMode="auto">
              <a:xfrm rot="914196">
                <a:off x="3174" y="2400"/>
                <a:ext cx="384" cy="1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96" y="26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88" name="Text Box 56"/>
            <p:cNvSpPr txBox="1">
              <a:spLocks noChangeArrowheads="1"/>
            </p:cNvSpPr>
            <p:nvPr/>
          </p:nvSpPr>
          <p:spPr bwMode="auto">
            <a:xfrm>
              <a:off x="672" y="678"/>
              <a:ext cx="177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Точка начала 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письма буквы</a:t>
              </a:r>
            </a:p>
          </p:txBody>
        </p:sp>
        <p:sp>
          <p:nvSpPr>
            <p:cNvPr id="44089" name="Text Box 57"/>
            <p:cNvSpPr txBox="1">
              <a:spLocks noChangeArrowheads="1"/>
            </p:cNvSpPr>
            <p:nvPr/>
          </p:nvSpPr>
          <p:spPr bwMode="auto">
            <a:xfrm>
              <a:off x="3600" y="678"/>
              <a:ext cx="201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Точка верхней и нижней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 трети строки</a:t>
              </a:r>
            </a:p>
          </p:txBody>
        </p:sp>
        <p:sp>
          <p:nvSpPr>
            <p:cNvPr id="44090" name="Text Box 58"/>
            <p:cNvSpPr txBox="1">
              <a:spLocks noChangeArrowheads="1"/>
            </p:cNvSpPr>
            <p:nvPr/>
          </p:nvSpPr>
          <p:spPr bwMode="auto">
            <a:xfrm>
              <a:off x="672" y="1542"/>
              <a:ext cx="17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Наклонная</a:t>
              </a:r>
              <a:r>
                <a:rPr lang="ru-RU" sz="2000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палочка</a:t>
              </a:r>
            </a:p>
          </p:txBody>
        </p:sp>
        <p:sp>
          <p:nvSpPr>
            <p:cNvPr id="44091" name="Text Box 59"/>
            <p:cNvSpPr txBox="1">
              <a:spLocks noChangeArrowheads="1"/>
            </p:cNvSpPr>
            <p:nvPr/>
          </p:nvSpPr>
          <p:spPr bwMode="auto">
            <a:xfrm>
              <a:off x="3696" y="149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i="1">
                  <a:latin typeface="Book Antiqua" pitchFamily="18" charset="0"/>
                </a:rPr>
                <a:t>«</a:t>
              </a:r>
              <a:r>
                <a:rPr lang="ru-RU" sz="2000" b="1" i="1">
                  <a:latin typeface="Book Antiqua" pitchFamily="18" charset="0"/>
                </a:rPr>
                <a:t>Секрет</a:t>
              </a:r>
              <a:r>
                <a:rPr lang="ru-RU" sz="2400" i="1">
                  <a:latin typeface="Book Antiqua" pitchFamily="18" charset="0"/>
                </a:rPr>
                <a:t>»</a:t>
              </a:r>
            </a:p>
          </p:txBody>
        </p:sp>
        <p:sp>
          <p:nvSpPr>
            <p:cNvPr id="44092" name="Text Box 60"/>
            <p:cNvSpPr txBox="1">
              <a:spLocks noChangeArrowheads="1"/>
            </p:cNvSpPr>
            <p:nvPr/>
          </p:nvSpPr>
          <p:spPr bwMode="auto">
            <a:xfrm>
              <a:off x="720" y="2166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Крючковая</a:t>
              </a:r>
              <a:r>
                <a:rPr lang="ru-RU" sz="2000"/>
                <a:t> </a:t>
              </a:r>
              <a:r>
                <a:rPr lang="ru-RU" sz="2000" b="1" i="1">
                  <a:latin typeface="Book Antiqua" pitchFamily="18" charset="0"/>
                </a:rPr>
                <a:t>линия</a:t>
              </a:r>
            </a:p>
          </p:txBody>
        </p:sp>
        <p:sp>
          <p:nvSpPr>
            <p:cNvPr id="44093" name="Text Box 61"/>
            <p:cNvSpPr txBox="1">
              <a:spLocks noChangeArrowheads="1"/>
            </p:cNvSpPr>
            <p:nvPr/>
          </p:nvSpPr>
          <p:spPr bwMode="auto">
            <a:xfrm>
              <a:off x="816" y="2742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Качалочка</a:t>
              </a:r>
              <a:r>
                <a:rPr lang="ru-RU" sz="2000"/>
                <a:t>»</a:t>
              </a:r>
            </a:p>
          </p:txBody>
        </p:sp>
        <p:sp>
          <p:nvSpPr>
            <p:cNvPr id="44094" name="Text Box 62"/>
            <p:cNvSpPr txBox="1">
              <a:spLocks noChangeArrowheads="1"/>
            </p:cNvSpPr>
            <p:nvPr/>
          </p:nvSpPr>
          <p:spPr bwMode="auto">
            <a:xfrm>
              <a:off x="3696" y="2694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Клюшечка</a:t>
              </a:r>
              <a:r>
                <a:rPr lang="ru-RU" sz="2400"/>
                <a:t>»</a:t>
              </a:r>
            </a:p>
          </p:txBody>
        </p:sp>
        <p:sp>
          <p:nvSpPr>
            <p:cNvPr id="44095" name="Text Box 63"/>
            <p:cNvSpPr txBox="1">
              <a:spLocks noChangeArrowheads="1"/>
            </p:cNvSpPr>
            <p:nvPr/>
          </p:nvSpPr>
          <p:spPr bwMode="auto">
            <a:xfrm>
              <a:off x="3792" y="2118"/>
              <a:ext cx="11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Рыбка</a:t>
              </a:r>
              <a:r>
                <a:rPr lang="ru-RU" sz="2400"/>
                <a:t>»</a:t>
              </a:r>
            </a:p>
          </p:txBody>
        </p:sp>
        <p:sp>
          <p:nvSpPr>
            <p:cNvPr id="44096" name="Text Box 64"/>
            <p:cNvSpPr txBox="1">
              <a:spLocks noChangeArrowheads="1"/>
            </p:cNvSpPr>
            <p:nvPr/>
          </p:nvSpPr>
          <p:spPr bwMode="auto">
            <a:xfrm>
              <a:off x="864" y="394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Гнездышко</a:t>
              </a:r>
              <a:r>
                <a:rPr lang="ru-RU" sz="2000"/>
                <a:t>»</a:t>
              </a:r>
            </a:p>
          </p:txBody>
        </p:sp>
        <p:sp>
          <p:nvSpPr>
            <p:cNvPr id="44097" name="Text Box 65"/>
            <p:cNvSpPr txBox="1">
              <a:spLocks noChangeArrowheads="1"/>
            </p:cNvSpPr>
            <p:nvPr/>
          </p:nvSpPr>
          <p:spPr bwMode="auto">
            <a:xfrm>
              <a:off x="3696" y="3894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Шалашик</a:t>
              </a:r>
              <a:r>
                <a:rPr lang="ru-RU" sz="24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для</a:t>
              </a:r>
              <a:r>
                <a:rPr lang="ru-RU" sz="24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гномика</a:t>
              </a:r>
            </a:p>
          </p:txBody>
        </p:sp>
        <p:grpSp>
          <p:nvGrpSpPr>
            <p:cNvPr id="44103" name="Group 71"/>
            <p:cNvGrpSpPr>
              <a:grpSpLocks/>
            </p:cNvGrpSpPr>
            <p:nvPr/>
          </p:nvGrpSpPr>
          <p:grpSpPr bwMode="auto">
            <a:xfrm>
              <a:off x="3168" y="3264"/>
              <a:ext cx="288" cy="240"/>
              <a:chOff x="2160" y="1632"/>
              <a:chExt cx="557" cy="432"/>
            </a:xfrm>
          </p:grpSpPr>
          <p:sp>
            <p:nvSpPr>
              <p:cNvPr id="44098" name="Line 66"/>
              <p:cNvSpPr>
                <a:spLocks noChangeShapeType="1"/>
              </p:cNvSpPr>
              <p:nvPr/>
            </p:nvSpPr>
            <p:spPr bwMode="auto">
              <a:xfrm flipH="1">
                <a:off x="2160" y="1776"/>
                <a:ext cx="384" cy="96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 flipH="1" flipV="1">
                <a:off x="2160" y="1872"/>
                <a:ext cx="384" cy="192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1" name="Line 69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315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2" name="Line 70"/>
              <p:cNvSpPr>
                <a:spLocks noChangeShapeType="1"/>
              </p:cNvSpPr>
              <p:nvPr/>
            </p:nvSpPr>
            <p:spPr bwMode="auto">
              <a:xfrm flipH="1">
                <a:off x="2400" y="1632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104" name="Text Box 72"/>
            <p:cNvSpPr txBox="1">
              <a:spLocks noChangeArrowheads="1"/>
            </p:cNvSpPr>
            <p:nvPr/>
          </p:nvSpPr>
          <p:spPr bwMode="auto">
            <a:xfrm>
              <a:off x="3840" y="2832"/>
              <a:ext cx="179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ru-RU" sz="2000" b="1" i="1">
                  <a:latin typeface="Book Antiqua" pitchFamily="18" charset="0"/>
                </a:rPr>
                <a:t>  Знак </a:t>
              </a:r>
              <a:endParaRPr lang="ru-RU" sz="4400" b="1" i="1">
                <a:latin typeface="Book Antiqua" pitchFamily="18" charset="0"/>
              </a:endParaRPr>
            </a:p>
            <a:p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меньше</a:t>
              </a:r>
              <a:r>
                <a:rPr lang="ru-RU" sz="2400"/>
                <a:t>»,  «</a:t>
              </a:r>
              <a:r>
                <a:rPr lang="ru-RU" sz="2000" b="1" i="1">
                  <a:latin typeface="Book Antiqua" pitchFamily="18" charset="0"/>
                </a:rPr>
                <a:t>больше</a:t>
              </a:r>
              <a:r>
                <a:rPr lang="ru-RU" sz="2400"/>
                <a:t>»</a:t>
              </a:r>
            </a:p>
          </p:txBody>
        </p:sp>
        <p:grpSp>
          <p:nvGrpSpPr>
            <p:cNvPr id="44108" name="Group 76"/>
            <p:cNvGrpSpPr>
              <a:grpSpLocks/>
            </p:cNvGrpSpPr>
            <p:nvPr/>
          </p:nvGrpSpPr>
          <p:grpSpPr bwMode="auto">
            <a:xfrm>
              <a:off x="384" y="3222"/>
              <a:ext cx="288" cy="240"/>
              <a:chOff x="240" y="2976"/>
              <a:chExt cx="336" cy="240"/>
            </a:xfrm>
          </p:grpSpPr>
          <p:sp>
            <p:nvSpPr>
              <p:cNvPr id="44106" name="Oval 74"/>
              <p:cNvSpPr>
                <a:spLocks noChangeArrowheads="1"/>
              </p:cNvSpPr>
              <p:nvPr/>
            </p:nvSpPr>
            <p:spPr bwMode="auto">
              <a:xfrm rot="-213796">
                <a:off x="274" y="2976"/>
                <a:ext cx="265" cy="2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07" name="Rectangle 75"/>
              <p:cNvSpPr>
                <a:spLocks noChangeArrowheads="1"/>
              </p:cNvSpPr>
              <p:nvPr/>
            </p:nvSpPr>
            <p:spPr bwMode="auto">
              <a:xfrm rot="279408">
                <a:off x="240" y="3047"/>
                <a:ext cx="336" cy="169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109" name="Text Box 77"/>
            <p:cNvSpPr txBox="1">
              <a:spLocks noChangeArrowheads="1"/>
            </p:cNvSpPr>
            <p:nvPr/>
          </p:nvSpPr>
          <p:spPr bwMode="auto">
            <a:xfrm>
              <a:off x="816" y="3361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Бугорок»</a:t>
              </a:r>
            </a:p>
          </p:txBody>
        </p:sp>
        <p:sp>
          <p:nvSpPr>
            <p:cNvPr id="44110" name="Text Box 78"/>
            <p:cNvSpPr txBox="1">
              <a:spLocks noChangeArrowheads="1"/>
            </p:cNvSpPr>
            <p:nvPr/>
          </p:nvSpPr>
          <p:spPr bwMode="auto">
            <a:xfrm>
              <a:off x="1056" y="240"/>
              <a:ext cx="38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i="1" u="sng">
                  <a:solidFill>
                    <a:srgbClr val="0000FF"/>
                  </a:solidFill>
                  <a:latin typeface="Bookman Old Style" pitchFamily="18" charset="0"/>
                </a:rPr>
                <a:t>Основные элементы письма.</a:t>
              </a:r>
            </a:p>
          </p:txBody>
        </p:sp>
        <p:grpSp>
          <p:nvGrpSpPr>
            <p:cNvPr id="44117" name="Group 85"/>
            <p:cNvGrpSpPr>
              <a:grpSpLocks/>
            </p:cNvGrpSpPr>
            <p:nvPr/>
          </p:nvGrpSpPr>
          <p:grpSpPr bwMode="auto">
            <a:xfrm>
              <a:off x="3504" y="3312"/>
              <a:ext cx="240" cy="192"/>
              <a:chOff x="1632" y="1488"/>
              <a:chExt cx="768" cy="528"/>
            </a:xfrm>
          </p:grpSpPr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576" cy="144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3" name="Line 81"/>
              <p:cNvSpPr>
                <a:spLocks noChangeShapeType="1"/>
              </p:cNvSpPr>
              <p:nvPr/>
            </p:nvSpPr>
            <p:spPr bwMode="auto">
              <a:xfrm flipV="1">
                <a:off x="1632" y="1776"/>
                <a:ext cx="768" cy="240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4114" name="Group 82"/>
              <p:cNvGrpSpPr>
                <a:grpSpLocks/>
              </p:cNvGrpSpPr>
              <p:nvPr/>
            </p:nvGrpSpPr>
            <p:grpSpPr bwMode="auto">
              <a:xfrm>
                <a:off x="1680" y="1488"/>
                <a:ext cx="317" cy="227"/>
                <a:chOff x="567" y="1026"/>
                <a:chExt cx="181" cy="136"/>
              </a:xfrm>
            </p:grpSpPr>
            <p:sp>
              <p:nvSpPr>
                <p:cNvPr id="44115" name="Line 83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1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4119" name="Text Box 87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4419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14" name="Picture 10" descr="img0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20515" r="28204" b="15367"/>
          <a:stretch>
            <a:fillRect/>
          </a:stretch>
        </p:blipFill>
        <p:spPr bwMode="auto">
          <a:xfrm>
            <a:off x="0" y="304800"/>
            <a:ext cx="1811338" cy="1828800"/>
          </a:xfrm>
          <a:prstGeom prst="rect">
            <a:avLst/>
          </a:prstGeom>
          <a:noFill/>
        </p:spPr>
      </p:pic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6492875" y="2590800"/>
            <a:ext cx="873125" cy="731838"/>
            <a:chOff x="3782" y="2152"/>
            <a:chExt cx="681" cy="461"/>
          </a:xfrm>
        </p:grpSpPr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2514600" y="3733800"/>
            <a:ext cx="1009650" cy="719138"/>
            <a:chOff x="567" y="2931"/>
            <a:chExt cx="726" cy="544"/>
          </a:xfrm>
        </p:grpSpPr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 flipH="1">
            <a:off x="4800600" y="685800"/>
            <a:ext cx="969963" cy="1143000"/>
            <a:chOff x="1338" y="527"/>
            <a:chExt cx="589" cy="725"/>
          </a:xfrm>
        </p:grpSpPr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3276600" y="1219200"/>
            <a:ext cx="1371600" cy="3200400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4419600" y="990600"/>
            <a:ext cx="503238" cy="358775"/>
            <a:chOff x="567" y="1026"/>
            <a:chExt cx="181" cy="136"/>
          </a:xfrm>
        </p:grpSpPr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4572000" y="106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2286000" y="3810000"/>
            <a:ext cx="503238" cy="358775"/>
            <a:chOff x="567" y="1026"/>
            <a:chExt cx="181" cy="136"/>
          </a:xfrm>
        </p:grpSpPr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33" name="Oval 29"/>
          <p:cNvSpPr>
            <a:spLocks noChangeArrowheads="1"/>
          </p:cNvSpPr>
          <p:nvPr/>
        </p:nvSpPr>
        <p:spPr bwMode="auto">
          <a:xfrm rot="1937574">
            <a:off x="6802438" y="3568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 rot="12019435" flipV="1">
            <a:off x="6597650" y="3498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H="1">
            <a:off x="6781800" y="2806700"/>
            <a:ext cx="503238" cy="13081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7162800" y="3581400"/>
            <a:ext cx="838200" cy="7794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6172200" y="2662238"/>
            <a:ext cx="536575" cy="3857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H="1">
            <a:off x="4648200" y="2590800"/>
            <a:ext cx="159385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52" name="Picture 48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666750" cy="752475"/>
          </a:xfrm>
          <a:prstGeom prst="rect">
            <a:avLst/>
          </a:prstGeom>
          <a:noFill/>
        </p:spPr>
      </p:pic>
      <p:sp>
        <p:nvSpPr>
          <p:cNvPr id="21553" name="Line 49"/>
          <p:cNvSpPr>
            <a:spLocks noChangeShapeType="1"/>
          </p:cNvSpPr>
          <p:nvPr/>
        </p:nvSpPr>
        <p:spPr bwMode="auto">
          <a:xfrm flipV="1">
            <a:off x="4724400" y="3048000"/>
            <a:ext cx="1447800" cy="3352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554" name="Group 50"/>
          <p:cNvGrpSpPr>
            <a:grpSpLocks/>
          </p:cNvGrpSpPr>
          <p:nvPr/>
        </p:nvGrpSpPr>
        <p:grpSpPr bwMode="auto">
          <a:xfrm>
            <a:off x="5867400" y="2895600"/>
            <a:ext cx="503238" cy="360363"/>
            <a:chOff x="567" y="1026"/>
            <a:chExt cx="181" cy="136"/>
          </a:xfrm>
        </p:grpSpPr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096000" y="2438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557" name="Group 53"/>
          <p:cNvGrpSpPr>
            <a:grpSpLocks/>
          </p:cNvGrpSpPr>
          <p:nvPr/>
        </p:nvGrpSpPr>
        <p:grpSpPr bwMode="auto">
          <a:xfrm>
            <a:off x="3352800" y="685800"/>
            <a:ext cx="935038" cy="1143000"/>
            <a:chOff x="1338" y="527"/>
            <a:chExt cx="589" cy="725"/>
          </a:xfrm>
        </p:grpSpPr>
        <p:sp>
          <p:nvSpPr>
            <p:cNvPr id="21558" name="Oval 54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40" name="Group 36"/>
          <p:cNvGrpSpPr>
            <a:grpSpLocks/>
          </p:cNvGrpSpPr>
          <p:nvPr/>
        </p:nvGrpSpPr>
        <p:grpSpPr bwMode="auto">
          <a:xfrm>
            <a:off x="3505200" y="1600200"/>
            <a:ext cx="503238" cy="360363"/>
            <a:chOff x="567" y="1026"/>
            <a:chExt cx="181" cy="136"/>
          </a:xfrm>
        </p:grpSpPr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60" name="Group 56"/>
          <p:cNvGrpSpPr>
            <a:grpSpLocks/>
          </p:cNvGrpSpPr>
          <p:nvPr/>
        </p:nvGrpSpPr>
        <p:grpSpPr bwMode="auto">
          <a:xfrm>
            <a:off x="5105400" y="1600200"/>
            <a:ext cx="503238" cy="360363"/>
            <a:chOff x="567" y="1026"/>
            <a:chExt cx="181" cy="136"/>
          </a:xfrm>
        </p:grpSpPr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5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3657600" y="762000"/>
            <a:ext cx="17526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36576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nimBg="1"/>
      <p:bldP spid="21529" grpId="0" animBg="1"/>
      <p:bldP spid="21533" grpId="0" animBg="1"/>
      <p:bldP spid="21535" grpId="0" animBg="1"/>
      <p:bldP spid="21536" grpId="0" animBg="1"/>
      <p:bldP spid="21537" grpId="0" animBg="1"/>
      <p:bldP spid="21551" grpId="0" animBg="1"/>
      <p:bldP spid="21553" grpId="0" animBg="1"/>
      <p:bldP spid="21539" grpId="0" animBg="1"/>
      <p:bldP spid="21525" grpId="0" animBg="1"/>
      <p:bldP spid="215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2538" name="Picture 10" descr="img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08" t="17062" r="25610" b="36574"/>
          <a:stretch>
            <a:fillRect/>
          </a:stretch>
        </p:blipFill>
        <p:spPr bwMode="auto">
          <a:xfrm>
            <a:off x="7315200" y="304800"/>
            <a:ext cx="1828800" cy="1443038"/>
          </a:xfrm>
          <a:prstGeom prst="rect">
            <a:avLst/>
          </a:prstGeom>
          <a:noFill/>
        </p:spPr>
      </p:pic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5527675" y="3446463"/>
            <a:ext cx="1368425" cy="865187"/>
            <a:chOff x="3168" y="240"/>
            <a:chExt cx="862" cy="545"/>
          </a:xfrm>
        </p:grpSpPr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2" name="Oval 14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6553200" y="3733800"/>
            <a:ext cx="431800" cy="360363"/>
            <a:chOff x="567" y="1026"/>
            <a:chExt cx="181" cy="136"/>
          </a:xfrm>
        </p:grpSpPr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6629400" y="3810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5029200" y="36576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 rot="1937574">
            <a:off x="1858963" y="4710113"/>
            <a:ext cx="727075" cy="881062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 rot="12019435" flipV="1">
            <a:off x="1651000" y="4643438"/>
            <a:ext cx="1327150" cy="569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 rot="493204">
            <a:off x="3124200" y="16002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>
            <a:off x="2514600" y="4419600"/>
            <a:ext cx="1066800" cy="9906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568" name="Group 40"/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H="1">
            <a:off x="5621338" y="45720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1828800" y="1066800"/>
            <a:ext cx="16764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50" grpId="0" animBg="1"/>
      <p:bldP spid="22551" grpId="0" animBg="1"/>
      <p:bldP spid="22556" grpId="0" animBg="1"/>
      <p:bldP spid="22566" grpId="0" animBg="1"/>
      <p:bldP spid="22545" grpId="0" animBg="1"/>
      <p:bldP spid="22564" grpId="0" animBg="1"/>
      <p:bldP spid="22567" grpId="0" animBg="1"/>
      <p:bldP spid="22552" grpId="0" animBg="1"/>
      <p:bldP spid="225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62" name="Picture 10" descr="img0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4" t="19334" r="19354" b="33395"/>
          <a:stretch>
            <a:fillRect/>
          </a:stretch>
        </p:blipFill>
        <p:spPr bwMode="auto">
          <a:xfrm>
            <a:off x="6858000" y="304800"/>
            <a:ext cx="2286000" cy="1281113"/>
          </a:xfrm>
          <a:prstGeom prst="rect">
            <a:avLst/>
          </a:prstGeom>
          <a:noFill/>
        </p:spPr>
      </p:pic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7315200" y="3505200"/>
            <a:ext cx="873125" cy="731838"/>
            <a:chOff x="3782" y="2152"/>
            <a:chExt cx="681" cy="461"/>
          </a:xfrm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28600" y="4800600"/>
            <a:ext cx="1009650" cy="719138"/>
            <a:chOff x="567" y="2931"/>
            <a:chExt cx="726" cy="544"/>
          </a:xfrm>
        </p:grpSpPr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1371600" y="838200"/>
            <a:ext cx="935038" cy="1439863"/>
            <a:chOff x="1338" y="527"/>
            <a:chExt cx="589" cy="725"/>
          </a:xfrm>
        </p:grpSpPr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930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676400" y="914400"/>
            <a:ext cx="37338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2370138" y="1069975"/>
            <a:ext cx="503237" cy="358775"/>
            <a:chOff x="567" y="1026"/>
            <a:chExt cx="181" cy="136"/>
          </a:xfrm>
        </p:grpSpPr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2514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0" y="4800600"/>
            <a:ext cx="503238" cy="358775"/>
            <a:chOff x="567" y="1026"/>
            <a:chExt cx="181" cy="136"/>
          </a:xfrm>
        </p:grpSpPr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1" name="Oval 29"/>
          <p:cNvSpPr>
            <a:spLocks noChangeArrowheads="1"/>
          </p:cNvSpPr>
          <p:nvPr/>
        </p:nvSpPr>
        <p:spPr bwMode="auto">
          <a:xfrm rot="1937574">
            <a:off x="7543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 rot="12019435" flipV="1">
            <a:off x="7404100" y="4573588"/>
            <a:ext cx="1152525" cy="795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7459663" y="37211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79248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588" name="Group 36"/>
          <p:cNvGrpSpPr>
            <a:grpSpLocks/>
          </p:cNvGrpSpPr>
          <p:nvPr/>
        </p:nvGrpSpPr>
        <p:grpSpPr bwMode="auto">
          <a:xfrm>
            <a:off x="1524000" y="2057400"/>
            <a:ext cx="503238" cy="360363"/>
            <a:chOff x="567" y="1026"/>
            <a:chExt cx="181" cy="136"/>
          </a:xfrm>
        </p:grpSpPr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1" name="Oval 39"/>
          <p:cNvSpPr>
            <a:spLocks noChangeArrowheads="1"/>
          </p:cNvSpPr>
          <p:nvPr/>
        </p:nvSpPr>
        <p:spPr bwMode="auto">
          <a:xfrm rot="1937574">
            <a:off x="30480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 rot="12019435" flipV="1">
            <a:off x="30162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2971800" y="1371600"/>
            <a:ext cx="1600200" cy="3911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600" name="Picture 48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075" y="2971800"/>
            <a:ext cx="666750" cy="752475"/>
          </a:xfrm>
          <a:prstGeom prst="rect">
            <a:avLst/>
          </a:prstGeom>
          <a:noFill/>
        </p:spPr>
      </p:pic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4343400" y="1066800"/>
            <a:ext cx="503238" cy="358775"/>
            <a:chOff x="567" y="1026"/>
            <a:chExt cx="181" cy="136"/>
          </a:xfrm>
        </p:grpSpPr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0" name="AutoShape 68"/>
          <p:cNvSpPr>
            <a:spLocks noChangeArrowheads="1"/>
          </p:cNvSpPr>
          <p:nvPr/>
        </p:nvSpPr>
        <p:spPr bwMode="auto">
          <a:xfrm>
            <a:off x="44958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 flipH="1">
            <a:off x="1828800" y="1295400"/>
            <a:ext cx="1752600" cy="426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595" name="Group 43"/>
          <p:cNvGrpSpPr>
            <a:grpSpLocks/>
          </p:cNvGrpSpPr>
          <p:nvPr/>
        </p:nvGrpSpPr>
        <p:grpSpPr bwMode="auto">
          <a:xfrm>
            <a:off x="3352800" y="1066800"/>
            <a:ext cx="503238" cy="358775"/>
            <a:chOff x="567" y="1026"/>
            <a:chExt cx="181" cy="136"/>
          </a:xfrm>
        </p:grpSpPr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8" name="AutoShape 46"/>
          <p:cNvSpPr>
            <a:spLocks noChangeArrowheads="1"/>
          </p:cNvSpPr>
          <p:nvPr/>
        </p:nvSpPr>
        <p:spPr bwMode="auto">
          <a:xfrm>
            <a:off x="35052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29" name="Line 77"/>
          <p:cNvSpPr>
            <a:spLocks noChangeShapeType="1"/>
          </p:cNvSpPr>
          <p:nvPr/>
        </p:nvSpPr>
        <p:spPr bwMode="auto">
          <a:xfrm flipH="1">
            <a:off x="4900613" y="34417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630" name="Picture 78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971800"/>
            <a:ext cx="666750" cy="752475"/>
          </a:xfrm>
          <a:prstGeom prst="rect">
            <a:avLst/>
          </a:prstGeom>
          <a:noFill/>
        </p:spPr>
      </p:pic>
      <p:sp>
        <p:nvSpPr>
          <p:cNvPr id="23631" name="Line 79"/>
          <p:cNvSpPr>
            <a:spLocks noChangeShapeType="1"/>
          </p:cNvSpPr>
          <p:nvPr/>
        </p:nvSpPr>
        <p:spPr bwMode="auto">
          <a:xfrm flipV="1">
            <a:off x="4976813" y="39751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622" name="Group 70"/>
          <p:cNvGrpSpPr>
            <a:grpSpLocks/>
          </p:cNvGrpSpPr>
          <p:nvPr/>
        </p:nvGrpSpPr>
        <p:grpSpPr bwMode="auto">
          <a:xfrm>
            <a:off x="6103938" y="3441700"/>
            <a:ext cx="873125" cy="731838"/>
            <a:chOff x="3782" y="2152"/>
            <a:chExt cx="681" cy="461"/>
          </a:xfrm>
        </p:grpSpPr>
        <p:sp>
          <p:nvSpPr>
            <p:cNvPr id="23623" name="Oval 71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4" name="Rectangle 72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601" name="Line 49"/>
          <p:cNvSpPr>
            <a:spLocks noChangeShapeType="1"/>
          </p:cNvSpPr>
          <p:nvPr/>
        </p:nvSpPr>
        <p:spPr bwMode="auto">
          <a:xfrm flipV="1">
            <a:off x="62484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H="1">
            <a:off x="6172200" y="3657600"/>
            <a:ext cx="685800" cy="1905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6797675" y="35766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6569075" y="3810000"/>
            <a:ext cx="503238" cy="360363"/>
            <a:chOff x="567" y="1026"/>
            <a:chExt cx="181" cy="136"/>
          </a:xfrm>
        </p:grpSpPr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7" name="Line 75"/>
          <p:cNvSpPr>
            <a:spLocks noChangeShapeType="1"/>
          </p:cNvSpPr>
          <p:nvPr/>
        </p:nvSpPr>
        <p:spPr bwMode="auto">
          <a:xfrm flipH="1">
            <a:off x="5586413" y="35131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632" name="Group 80"/>
          <p:cNvGrpSpPr>
            <a:grpSpLocks/>
          </p:cNvGrpSpPr>
          <p:nvPr/>
        </p:nvGrpSpPr>
        <p:grpSpPr bwMode="auto">
          <a:xfrm>
            <a:off x="5357813" y="3746500"/>
            <a:ext cx="503237" cy="360363"/>
            <a:chOff x="567" y="1026"/>
            <a:chExt cx="181" cy="136"/>
          </a:xfrm>
        </p:grpSpPr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34290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8" name="AutoShape 76"/>
          <p:cNvSpPr>
            <a:spLocks noChangeArrowheads="1"/>
          </p:cNvSpPr>
          <p:nvPr/>
        </p:nvSpPr>
        <p:spPr bwMode="auto">
          <a:xfrm>
            <a:off x="5586413" y="32893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1649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  <p:bldP spid="23573" grpId="0" animBg="1"/>
      <p:bldP spid="23577" grpId="0" animBg="1"/>
      <p:bldP spid="23581" grpId="0" animBg="1"/>
      <p:bldP spid="23583" grpId="0" animBg="1"/>
      <p:bldP spid="23584" grpId="0" animBg="1"/>
      <p:bldP spid="23591" grpId="0" animBg="1"/>
      <p:bldP spid="23593" grpId="0" animBg="1"/>
      <p:bldP spid="23620" grpId="0" animBg="1"/>
      <p:bldP spid="23621" grpId="0" animBg="1"/>
      <p:bldP spid="23598" grpId="0" animBg="1"/>
      <p:bldP spid="23629" grpId="0" animBg="1"/>
      <p:bldP spid="23631" grpId="0" animBg="1"/>
      <p:bldP spid="23601" grpId="0" animBg="1"/>
      <p:bldP spid="23599" grpId="0" animBg="1"/>
      <p:bldP spid="23585" grpId="0" animBg="1"/>
      <p:bldP spid="23627" grpId="0" animBg="1"/>
      <p:bldP spid="23594" grpId="0" animBg="1"/>
      <p:bldP spid="23628" grpId="0" animBg="1"/>
      <p:bldP spid="235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620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2438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H="1">
            <a:off x="5349875" y="2667000"/>
            <a:ext cx="746125" cy="18129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 rot="1937574">
            <a:off x="3044825" y="1647825"/>
            <a:ext cx="75247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 rot="12019435" flipV="1">
            <a:off x="2846388" y="1546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44958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H="1">
            <a:off x="3733800" y="1752600"/>
            <a:ext cx="762000" cy="609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2819400" y="533400"/>
            <a:ext cx="873125" cy="731838"/>
            <a:chOff x="3782" y="2152"/>
            <a:chExt cx="681" cy="461"/>
          </a:xfrm>
        </p:grpSpPr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17" name="Line 41"/>
          <p:cNvSpPr>
            <a:spLocks noChangeShapeType="1"/>
          </p:cNvSpPr>
          <p:nvPr/>
        </p:nvSpPr>
        <p:spPr bwMode="auto">
          <a:xfrm flipH="1">
            <a:off x="2286000" y="604838"/>
            <a:ext cx="749300" cy="6905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2133600" y="1219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H="1">
            <a:off x="3352800" y="609600"/>
            <a:ext cx="1676400" cy="4019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2057400" y="4114800"/>
            <a:ext cx="503238" cy="358775"/>
            <a:chOff x="567" y="1026"/>
            <a:chExt cx="181" cy="136"/>
          </a:xfrm>
        </p:grpSpPr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34" name="Freeform 58"/>
          <p:cNvSpPr>
            <a:spLocks/>
          </p:cNvSpPr>
          <p:nvPr/>
        </p:nvSpPr>
        <p:spPr bwMode="auto">
          <a:xfrm>
            <a:off x="2286000" y="4343400"/>
            <a:ext cx="1143000" cy="419100"/>
          </a:xfrm>
          <a:custGeom>
            <a:avLst/>
            <a:gdLst/>
            <a:ahLst/>
            <a:cxnLst>
              <a:cxn ang="0">
                <a:pos x="696" y="96"/>
              </a:cxn>
              <a:cxn ang="0">
                <a:pos x="600" y="192"/>
              </a:cxn>
              <a:cxn ang="0">
                <a:pos x="456" y="240"/>
              </a:cxn>
              <a:cxn ang="0">
                <a:pos x="168" y="240"/>
              </a:cxn>
              <a:cxn ang="0">
                <a:pos x="24" y="96"/>
              </a:cxn>
              <a:cxn ang="0">
                <a:pos x="24" y="0"/>
              </a:cxn>
            </a:cxnLst>
            <a:rect l="0" t="0" r="r" b="b"/>
            <a:pathLst>
              <a:path w="696" h="264">
                <a:moveTo>
                  <a:pt x="696" y="96"/>
                </a:moveTo>
                <a:cubicBezTo>
                  <a:pt x="668" y="132"/>
                  <a:pt x="640" y="168"/>
                  <a:pt x="600" y="192"/>
                </a:cubicBezTo>
                <a:cubicBezTo>
                  <a:pt x="560" y="216"/>
                  <a:pt x="528" y="232"/>
                  <a:pt x="456" y="240"/>
                </a:cubicBezTo>
                <a:cubicBezTo>
                  <a:pt x="384" y="248"/>
                  <a:pt x="240" y="264"/>
                  <a:pt x="168" y="240"/>
                </a:cubicBezTo>
                <a:cubicBezTo>
                  <a:pt x="96" y="216"/>
                  <a:pt x="48" y="136"/>
                  <a:pt x="24" y="96"/>
                </a:cubicBezTo>
                <a:cubicBezTo>
                  <a:pt x="0" y="56"/>
                  <a:pt x="12" y="28"/>
                  <a:pt x="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6019800" y="2514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>
            <a:off x="1752600" y="1371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4636" name="Group 60"/>
          <p:cNvGrpSpPr>
            <a:grpSpLocks/>
          </p:cNvGrpSpPr>
          <p:nvPr/>
        </p:nvGrpSpPr>
        <p:grpSpPr bwMode="auto">
          <a:xfrm>
            <a:off x="4724400" y="457200"/>
            <a:ext cx="503238" cy="358775"/>
            <a:chOff x="567" y="1026"/>
            <a:chExt cx="181" cy="136"/>
          </a:xfrm>
        </p:grpSpPr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610" name="Picture 34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647700" cy="366713"/>
          </a:xfrm>
          <a:prstGeom prst="rect">
            <a:avLst/>
          </a:prstGeom>
          <a:noFill/>
        </p:spPr>
      </p:pic>
      <p:pic>
        <p:nvPicPr>
          <p:cNvPr id="24639" name="Picture 63" descr="img0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38" t="17210" r="24138" b="17210"/>
          <a:stretch>
            <a:fillRect/>
          </a:stretch>
        </p:blipFill>
        <p:spPr bwMode="auto">
          <a:xfrm>
            <a:off x="7315200" y="152400"/>
            <a:ext cx="1828800" cy="1682750"/>
          </a:xfrm>
          <a:prstGeom prst="rect">
            <a:avLst/>
          </a:prstGeom>
          <a:noFill/>
        </p:spPr>
      </p:pic>
      <p:grpSp>
        <p:nvGrpSpPr>
          <p:cNvPr id="24640" name="Group 64"/>
          <p:cNvGrpSpPr>
            <a:grpSpLocks/>
          </p:cNvGrpSpPr>
          <p:nvPr/>
        </p:nvGrpSpPr>
        <p:grpSpPr bwMode="auto">
          <a:xfrm>
            <a:off x="2743200" y="457200"/>
            <a:ext cx="503238" cy="358775"/>
            <a:chOff x="567" y="1026"/>
            <a:chExt cx="181" cy="136"/>
          </a:xfrm>
        </p:grpSpPr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43" name="Group 67"/>
          <p:cNvGrpSpPr>
            <a:grpSpLocks/>
          </p:cNvGrpSpPr>
          <p:nvPr/>
        </p:nvGrpSpPr>
        <p:grpSpPr bwMode="auto">
          <a:xfrm>
            <a:off x="4191000" y="1600200"/>
            <a:ext cx="503238" cy="358775"/>
            <a:chOff x="567" y="1026"/>
            <a:chExt cx="181" cy="136"/>
          </a:xfrm>
        </p:grpSpPr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99" name="Picture 23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647700" cy="366713"/>
          </a:xfrm>
          <a:prstGeom prst="rect">
            <a:avLst/>
          </a:prstGeom>
          <a:noFill/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2987675" y="762000"/>
            <a:ext cx="593725" cy="1490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4646" name="Group 70"/>
          <p:cNvGrpSpPr>
            <a:grpSpLocks/>
          </p:cNvGrpSpPr>
          <p:nvPr/>
        </p:nvGrpSpPr>
        <p:grpSpPr bwMode="auto">
          <a:xfrm>
            <a:off x="5562600" y="6499225"/>
            <a:ext cx="503238" cy="358775"/>
            <a:chOff x="567" y="1026"/>
            <a:chExt cx="181" cy="136"/>
          </a:xfrm>
        </p:grpSpPr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4" grpId="0" animBg="1"/>
      <p:bldP spid="24595" grpId="0" animBg="1"/>
      <p:bldP spid="24602" grpId="0" animBg="1"/>
      <p:bldP spid="24603" grpId="0" animBg="1"/>
      <p:bldP spid="24604" grpId="0" animBg="1"/>
      <p:bldP spid="24605" grpId="0" animBg="1"/>
      <p:bldP spid="24607" grpId="0" animBg="1"/>
      <p:bldP spid="24609" grpId="0" animBg="1"/>
      <p:bldP spid="24613" grpId="0" animBg="1"/>
      <p:bldP spid="24617" grpId="0" animBg="1"/>
      <p:bldP spid="24618" grpId="0" animBg="1"/>
      <p:bldP spid="24625" grpId="0" animBg="1"/>
      <p:bldP spid="24634" grpId="0" animBg="1"/>
      <p:bldP spid="24601" grpId="0" animBg="1"/>
      <p:bldP spid="24635" grpId="0" animBg="1"/>
      <p:bldP spid="246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610" name="Picture 10" descr="img0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20000" r="20000" b="17491"/>
          <a:stretch>
            <a:fillRect/>
          </a:stretch>
        </p:blipFill>
        <p:spPr bwMode="auto">
          <a:xfrm>
            <a:off x="7162800" y="304800"/>
            <a:ext cx="1981200" cy="1636713"/>
          </a:xfrm>
          <a:prstGeom prst="rect">
            <a:avLst/>
          </a:prstGeom>
          <a:noFill/>
        </p:spPr>
      </p:pic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209800" y="609600"/>
            <a:ext cx="1295400" cy="865188"/>
            <a:chOff x="3168" y="240"/>
            <a:chExt cx="862" cy="545"/>
          </a:xfrm>
        </p:grpSpPr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 rot="1937574">
            <a:off x="1681163" y="1808163"/>
            <a:ext cx="762000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 rot="12019435" flipV="1">
            <a:off x="1524000" y="17526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 rot="493204">
            <a:off x="2062163" y="9699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3048000" y="762000"/>
            <a:ext cx="431800" cy="360363"/>
            <a:chOff x="567" y="1026"/>
            <a:chExt cx="181" cy="136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32004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2286000" y="1752600"/>
            <a:ext cx="820738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1676400" y="838200"/>
            <a:ext cx="723900" cy="1447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5638" name="Group 38"/>
          <p:cNvGrpSpPr>
            <a:grpSpLocks/>
          </p:cNvGrpSpPr>
          <p:nvPr/>
        </p:nvGrpSpPr>
        <p:grpSpPr bwMode="auto">
          <a:xfrm>
            <a:off x="3429000" y="685800"/>
            <a:ext cx="1295400" cy="865188"/>
            <a:chOff x="3168" y="240"/>
            <a:chExt cx="862" cy="545"/>
          </a:xfrm>
        </p:grpSpPr>
        <p:sp>
          <p:nvSpPr>
            <p:cNvPr id="25639" name="Oval 3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41" name="Oval 41"/>
          <p:cNvSpPr>
            <a:spLocks noChangeArrowheads="1"/>
          </p:cNvSpPr>
          <p:nvPr/>
        </p:nvSpPr>
        <p:spPr bwMode="auto">
          <a:xfrm rot="1535719">
            <a:off x="3352800" y="18288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 rot="11323687" flipV="1">
            <a:off x="3276600" y="1676400"/>
            <a:ext cx="949325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2" name="Freeform 52"/>
          <p:cNvSpPr>
            <a:spLocks/>
          </p:cNvSpPr>
          <p:nvPr/>
        </p:nvSpPr>
        <p:spPr bwMode="auto">
          <a:xfrm>
            <a:off x="914400" y="4114800"/>
            <a:ext cx="10668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5655" name="Group 55"/>
          <p:cNvGrpSpPr>
            <a:grpSpLocks/>
          </p:cNvGrpSpPr>
          <p:nvPr/>
        </p:nvGrpSpPr>
        <p:grpSpPr bwMode="auto">
          <a:xfrm>
            <a:off x="3352800" y="762000"/>
            <a:ext cx="503238" cy="360363"/>
            <a:chOff x="567" y="1026"/>
            <a:chExt cx="181" cy="136"/>
          </a:xfrm>
        </p:grpSpPr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59" name="AutoShape 59"/>
          <p:cNvSpPr>
            <a:spLocks noChangeArrowheads="1"/>
          </p:cNvSpPr>
          <p:nvPr/>
        </p:nvSpPr>
        <p:spPr bwMode="auto">
          <a:xfrm>
            <a:off x="35052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60" name="Group 60"/>
          <p:cNvGrpSpPr>
            <a:grpSpLocks/>
          </p:cNvGrpSpPr>
          <p:nvPr/>
        </p:nvGrpSpPr>
        <p:grpSpPr bwMode="auto">
          <a:xfrm>
            <a:off x="685800" y="3962400"/>
            <a:ext cx="503238" cy="360363"/>
            <a:chOff x="567" y="1026"/>
            <a:chExt cx="181" cy="136"/>
          </a:xfrm>
        </p:grpSpPr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63" name="Picture 63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666750" cy="752475"/>
          </a:xfrm>
          <a:prstGeom prst="rect">
            <a:avLst/>
          </a:prstGeom>
          <a:noFill/>
        </p:spPr>
      </p:pic>
      <p:pic>
        <p:nvPicPr>
          <p:cNvPr id="25664" name="Picture 64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514600"/>
            <a:ext cx="457200" cy="258763"/>
          </a:xfrm>
          <a:prstGeom prst="rect">
            <a:avLst/>
          </a:prstGeom>
          <a:noFill/>
        </p:spPr>
      </p:pic>
      <p:sp>
        <p:nvSpPr>
          <p:cNvPr id="25653" name="Line 53"/>
          <p:cNvSpPr>
            <a:spLocks noChangeShapeType="1"/>
          </p:cNvSpPr>
          <p:nvPr/>
        </p:nvSpPr>
        <p:spPr bwMode="auto">
          <a:xfrm flipH="1">
            <a:off x="3962400" y="990600"/>
            <a:ext cx="685800" cy="1600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3124200" y="1752600"/>
            <a:ext cx="228600" cy="762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668" name="Picture 68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514600"/>
            <a:ext cx="457200" cy="258763"/>
          </a:xfrm>
          <a:prstGeom prst="rect">
            <a:avLst/>
          </a:prstGeom>
          <a:noFill/>
        </p:spPr>
      </p:pic>
      <p:grpSp>
        <p:nvGrpSpPr>
          <p:cNvPr id="25669" name="Group 69"/>
          <p:cNvGrpSpPr>
            <a:grpSpLocks/>
          </p:cNvGrpSpPr>
          <p:nvPr/>
        </p:nvGrpSpPr>
        <p:grpSpPr bwMode="auto">
          <a:xfrm>
            <a:off x="5067300" y="2819400"/>
            <a:ext cx="1079500" cy="762000"/>
            <a:chOff x="3168" y="240"/>
            <a:chExt cx="862" cy="545"/>
          </a:xfrm>
        </p:grpSpPr>
        <p:sp>
          <p:nvSpPr>
            <p:cNvPr id="25670" name="Oval 7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71" name="Rectangle 7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72" name="Oval 72"/>
          <p:cNvSpPr>
            <a:spLocks noChangeArrowheads="1"/>
          </p:cNvSpPr>
          <p:nvPr/>
        </p:nvSpPr>
        <p:spPr bwMode="auto">
          <a:xfrm rot="1937574">
            <a:off x="4627563" y="3873500"/>
            <a:ext cx="635000" cy="8239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 rot="12019435" flipV="1">
            <a:off x="4495800" y="3825875"/>
            <a:ext cx="960438" cy="56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 rot="493204">
            <a:off x="4945063" y="3136900"/>
            <a:ext cx="1139825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75" name="Group 75"/>
          <p:cNvGrpSpPr>
            <a:grpSpLocks/>
          </p:cNvGrpSpPr>
          <p:nvPr/>
        </p:nvGrpSpPr>
        <p:grpSpPr bwMode="auto">
          <a:xfrm>
            <a:off x="5765800" y="2952750"/>
            <a:ext cx="360363" cy="317500"/>
            <a:chOff x="567" y="1026"/>
            <a:chExt cx="181" cy="136"/>
          </a:xfrm>
        </p:grpSpPr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5892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H="1">
            <a:off x="4622800" y="3021013"/>
            <a:ext cx="603250" cy="12731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5681" name="Group 81"/>
          <p:cNvGrpSpPr>
            <a:grpSpLocks/>
          </p:cNvGrpSpPr>
          <p:nvPr/>
        </p:nvGrpSpPr>
        <p:grpSpPr bwMode="auto">
          <a:xfrm>
            <a:off x="6083300" y="2886075"/>
            <a:ext cx="1079500" cy="762000"/>
            <a:chOff x="3168" y="240"/>
            <a:chExt cx="862" cy="545"/>
          </a:xfrm>
        </p:grpSpPr>
        <p:sp>
          <p:nvSpPr>
            <p:cNvPr id="25682" name="Oval 8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83" name="Rectangle 8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84" name="Oval 84"/>
          <p:cNvSpPr>
            <a:spLocks noChangeArrowheads="1"/>
          </p:cNvSpPr>
          <p:nvPr/>
        </p:nvSpPr>
        <p:spPr bwMode="auto">
          <a:xfrm rot="1535719">
            <a:off x="6019800" y="3892550"/>
            <a:ext cx="571500" cy="82232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5" name="Rectangle 85"/>
          <p:cNvSpPr>
            <a:spLocks noChangeArrowheads="1"/>
          </p:cNvSpPr>
          <p:nvPr/>
        </p:nvSpPr>
        <p:spPr bwMode="auto">
          <a:xfrm rot="11323687" flipV="1">
            <a:off x="5956300" y="3757613"/>
            <a:ext cx="790575" cy="70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86" name="Group 86"/>
          <p:cNvGrpSpPr>
            <a:grpSpLocks/>
          </p:cNvGrpSpPr>
          <p:nvPr/>
        </p:nvGrpSpPr>
        <p:grpSpPr bwMode="auto">
          <a:xfrm>
            <a:off x="6019800" y="2971800"/>
            <a:ext cx="419100" cy="317500"/>
            <a:chOff x="567" y="1026"/>
            <a:chExt cx="181" cy="136"/>
          </a:xfrm>
        </p:grpSpPr>
        <p:sp>
          <p:nvSpPr>
            <p:cNvPr id="25687" name="Line 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89" name="AutoShape 89"/>
          <p:cNvSpPr>
            <a:spLocks noChangeArrowheads="1"/>
          </p:cNvSpPr>
          <p:nvPr/>
        </p:nvSpPr>
        <p:spPr bwMode="auto">
          <a:xfrm>
            <a:off x="6146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90" name="Picture 90" descr="3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0800" y="4495800"/>
            <a:ext cx="381000" cy="227013"/>
          </a:xfrm>
          <a:prstGeom prst="rect">
            <a:avLst/>
          </a:prstGeom>
          <a:noFill/>
        </p:spPr>
      </p:pic>
      <p:sp>
        <p:nvSpPr>
          <p:cNvPr id="25691" name="Line 91"/>
          <p:cNvSpPr>
            <a:spLocks noChangeShapeType="1"/>
          </p:cNvSpPr>
          <p:nvPr/>
        </p:nvSpPr>
        <p:spPr bwMode="auto">
          <a:xfrm flipH="1">
            <a:off x="6527800" y="3154363"/>
            <a:ext cx="571500" cy="140811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H="1">
            <a:off x="4800600" y="2819400"/>
            <a:ext cx="1409700" cy="3505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5829300" y="3825875"/>
            <a:ext cx="190500" cy="6699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694" name="Picture 94" descr="3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5300" y="4495800"/>
            <a:ext cx="381000" cy="227013"/>
          </a:xfrm>
          <a:prstGeom prst="rect">
            <a:avLst/>
          </a:prstGeom>
          <a:noFill/>
        </p:spPr>
      </p:pic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6096000" y="2667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4572000" y="6172200"/>
            <a:ext cx="431800" cy="360363"/>
            <a:chOff x="567" y="1026"/>
            <a:chExt cx="181" cy="136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31242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H="1">
            <a:off x="1981200" y="609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H="1">
            <a:off x="5130800" y="3825875"/>
            <a:ext cx="684213" cy="736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20" grpId="0" animBg="1"/>
      <p:bldP spid="25621" grpId="0" animBg="1"/>
      <p:bldP spid="25626" grpId="0" animBg="1"/>
      <p:bldP spid="25641" grpId="0" animBg="1"/>
      <p:bldP spid="25652" grpId="0" animBg="1"/>
      <p:bldP spid="25659" grpId="0" animBg="1"/>
      <p:bldP spid="25653" grpId="0" animBg="1"/>
      <p:bldP spid="25648" grpId="0" animBg="1"/>
      <p:bldP spid="25672" grpId="0" animBg="1"/>
      <p:bldP spid="25678" grpId="0" animBg="1"/>
      <p:bldP spid="25680" grpId="0" animBg="1"/>
      <p:bldP spid="25684" grpId="0" animBg="1"/>
      <p:bldP spid="25689" grpId="0" animBg="1"/>
      <p:bldP spid="25691" grpId="0" animBg="1"/>
      <p:bldP spid="25692" grpId="0" animBg="1"/>
      <p:bldP spid="25693" grpId="0" animBg="1"/>
      <p:bldP spid="25647" grpId="0" animBg="1"/>
      <p:bldP spid="25699" grpId="0" animBg="1"/>
      <p:bldP spid="25667" grpId="0" animBg="1"/>
      <p:bldP spid="256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34" name="Picture 10" descr="img0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85" t="18401" r="23683" b="34842"/>
          <a:stretch>
            <a:fillRect/>
          </a:stretch>
        </p:blipFill>
        <p:spPr bwMode="auto">
          <a:xfrm>
            <a:off x="0" y="304800"/>
            <a:ext cx="2209800" cy="1427163"/>
          </a:xfrm>
          <a:prstGeom prst="rect">
            <a:avLst/>
          </a:prstGeom>
          <a:noFill/>
        </p:spPr>
      </p:pic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7162800" y="3429000"/>
            <a:ext cx="1219200" cy="865188"/>
            <a:chOff x="3168" y="240"/>
            <a:chExt cx="862" cy="545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 rot="1937574">
            <a:off x="6705600" y="46482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 rot="12019435" flipV="1">
            <a:off x="65389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rot="493204">
            <a:off x="7185025" y="37893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8001000" y="3657600"/>
            <a:ext cx="431800" cy="360363"/>
            <a:chOff x="567" y="1026"/>
            <a:chExt cx="181" cy="136"/>
          </a:xfrm>
        </p:grpSpPr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81534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4495800" y="914400"/>
            <a:ext cx="1600200" cy="865188"/>
            <a:chOff x="3168" y="240"/>
            <a:chExt cx="862" cy="545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49" name="Oval 25"/>
          <p:cNvSpPr>
            <a:spLocks noChangeArrowheads="1"/>
          </p:cNvSpPr>
          <p:nvPr/>
        </p:nvSpPr>
        <p:spPr bwMode="auto">
          <a:xfrm rot="1937574">
            <a:off x="3114675" y="4676775"/>
            <a:ext cx="838200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 rot="12019435" flipV="1">
            <a:off x="2981325" y="4625975"/>
            <a:ext cx="1327150" cy="56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 rot="493204">
            <a:off x="4454525" y="15827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H="1">
            <a:off x="3810000" y="4495800"/>
            <a:ext cx="990600" cy="914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6388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5486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V="1">
            <a:off x="5334000" y="1981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57" name="Group 33"/>
          <p:cNvGrpSpPr>
            <a:grpSpLocks/>
          </p:cNvGrpSpPr>
          <p:nvPr/>
        </p:nvGrpSpPr>
        <p:grpSpPr bwMode="auto">
          <a:xfrm>
            <a:off x="5715000" y="1066800"/>
            <a:ext cx="431800" cy="360363"/>
            <a:chOff x="567" y="1026"/>
            <a:chExt cx="181" cy="136"/>
          </a:xfrm>
        </p:grpSpPr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7256463" y="4495800"/>
            <a:ext cx="973137" cy="87788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73" name="Group 49"/>
          <p:cNvGrpSpPr>
            <a:grpSpLocks/>
          </p:cNvGrpSpPr>
          <p:nvPr/>
        </p:nvGrpSpPr>
        <p:grpSpPr bwMode="auto">
          <a:xfrm>
            <a:off x="6477000" y="3429000"/>
            <a:ext cx="873125" cy="731838"/>
            <a:chOff x="3782" y="2152"/>
            <a:chExt cx="681" cy="461"/>
          </a:xfrm>
        </p:grpSpPr>
        <p:sp>
          <p:nvSpPr>
            <p:cNvPr id="26674" name="Oval 5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5" name="Rectangle 5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83" name="Freeform 59"/>
          <p:cNvSpPr>
            <a:spLocks/>
          </p:cNvSpPr>
          <p:nvPr/>
        </p:nvSpPr>
        <p:spPr bwMode="auto">
          <a:xfrm>
            <a:off x="1600200" y="4648200"/>
            <a:ext cx="14478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5410200" y="5029200"/>
            <a:ext cx="10668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 flipH="1">
            <a:off x="6477000" y="3657600"/>
            <a:ext cx="8001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 flipH="1">
            <a:off x="6172200" y="3505200"/>
            <a:ext cx="504825" cy="304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91" name="Group 67"/>
          <p:cNvGrpSpPr>
            <a:grpSpLocks/>
          </p:cNvGrpSpPr>
          <p:nvPr/>
        </p:nvGrpSpPr>
        <p:grpSpPr bwMode="auto">
          <a:xfrm>
            <a:off x="5867400" y="3657600"/>
            <a:ext cx="503238" cy="360363"/>
            <a:chOff x="567" y="1026"/>
            <a:chExt cx="181" cy="136"/>
          </a:xfrm>
        </p:grpSpPr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94" name="Line 70"/>
          <p:cNvSpPr>
            <a:spLocks noChangeShapeType="1"/>
          </p:cNvSpPr>
          <p:nvPr/>
        </p:nvSpPr>
        <p:spPr bwMode="auto">
          <a:xfrm flipH="1">
            <a:off x="6629400" y="3657600"/>
            <a:ext cx="755650" cy="1600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5" name="AutoShape 71"/>
          <p:cNvSpPr>
            <a:spLocks noChangeArrowheads="1"/>
          </p:cNvSpPr>
          <p:nvPr/>
        </p:nvSpPr>
        <p:spPr bwMode="auto">
          <a:xfrm>
            <a:off x="60198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707" name="Group 83"/>
          <p:cNvGrpSpPr>
            <a:grpSpLocks/>
          </p:cNvGrpSpPr>
          <p:nvPr/>
        </p:nvGrpSpPr>
        <p:grpSpPr bwMode="auto">
          <a:xfrm>
            <a:off x="3962400" y="838200"/>
            <a:ext cx="873125" cy="731838"/>
            <a:chOff x="3782" y="2152"/>
            <a:chExt cx="681" cy="461"/>
          </a:xfrm>
        </p:grpSpPr>
        <p:sp>
          <p:nvSpPr>
            <p:cNvPr id="26708" name="Oval 8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9" name="Rectangle 8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10" name="Line 86"/>
          <p:cNvSpPr>
            <a:spLocks noChangeShapeType="1"/>
          </p:cNvSpPr>
          <p:nvPr/>
        </p:nvSpPr>
        <p:spPr bwMode="auto">
          <a:xfrm flipH="1">
            <a:off x="29718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 flipH="1">
            <a:off x="2971800" y="990600"/>
            <a:ext cx="1143000" cy="889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>
            <a:off x="3124200" y="1066800"/>
            <a:ext cx="1752600" cy="4191000"/>
          </a:xfrm>
          <a:prstGeom prst="line">
            <a:avLst/>
          </a:prstGeom>
          <a:noFill/>
          <a:ln w="1174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17" name="Rectangle 93"/>
          <p:cNvSpPr>
            <a:spLocks noChangeArrowheads="1"/>
          </p:cNvSpPr>
          <p:nvPr/>
        </p:nvSpPr>
        <p:spPr bwMode="auto">
          <a:xfrm>
            <a:off x="1219200" y="4495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 flipV="1">
            <a:off x="2514600" y="1905000"/>
            <a:ext cx="6858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712" name="Group 88"/>
          <p:cNvGrpSpPr>
            <a:grpSpLocks/>
          </p:cNvGrpSpPr>
          <p:nvPr/>
        </p:nvGrpSpPr>
        <p:grpSpPr bwMode="auto">
          <a:xfrm>
            <a:off x="1447800" y="4724400"/>
            <a:ext cx="503238" cy="360363"/>
            <a:chOff x="567" y="1026"/>
            <a:chExt cx="181" cy="136"/>
          </a:xfrm>
        </p:grpSpPr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719" name="Group 95"/>
          <p:cNvGrpSpPr>
            <a:grpSpLocks/>
          </p:cNvGrpSpPr>
          <p:nvPr/>
        </p:nvGrpSpPr>
        <p:grpSpPr bwMode="auto">
          <a:xfrm>
            <a:off x="5181600" y="4876800"/>
            <a:ext cx="503238" cy="360363"/>
            <a:chOff x="567" y="1026"/>
            <a:chExt cx="181" cy="136"/>
          </a:xfrm>
        </p:grpSpPr>
        <p:sp>
          <p:nvSpPr>
            <p:cNvPr id="26720" name="Line 9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722" name="Group 98"/>
          <p:cNvGrpSpPr>
            <a:grpSpLocks/>
          </p:cNvGrpSpPr>
          <p:nvPr/>
        </p:nvGrpSpPr>
        <p:grpSpPr bwMode="auto">
          <a:xfrm>
            <a:off x="3886200" y="762000"/>
            <a:ext cx="431800" cy="360363"/>
            <a:chOff x="567" y="1026"/>
            <a:chExt cx="181" cy="136"/>
          </a:xfrm>
        </p:grpSpPr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725" name="Picture 101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971800"/>
            <a:ext cx="666750" cy="752475"/>
          </a:xfrm>
          <a:prstGeom prst="rect">
            <a:avLst/>
          </a:prstGeom>
          <a:noFill/>
        </p:spPr>
      </p:pic>
      <p:pic>
        <p:nvPicPr>
          <p:cNvPr id="26726" name="Picture 102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410200"/>
            <a:ext cx="457200" cy="261938"/>
          </a:xfrm>
          <a:prstGeom prst="rect">
            <a:avLst/>
          </a:prstGeom>
          <a:noFill/>
        </p:spPr>
      </p:pic>
      <p:pic>
        <p:nvPicPr>
          <p:cNvPr id="26727" name="Picture 103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486400"/>
            <a:ext cx="457200" cy="258763"/>
          </a:xfrm>
          <a:prstGeom prst="rect">
            <a:avLst/>
          </a:prstGeom>
          <a:noFill/>
        </p:spPr>
      </p:pic>
      <p:sp>
        <p:nvSpPr>
          <p:cNvPr id="26716" name="AutoShape 92"/>
          <p:cNvSpPr>
            <a:spLocks noChangeArrowheads="1"/>
          </p:cNvSpPr>
          <p:nvPr/>
        </p:nvSpPr>
        <p:spPr bwMode="auto">
          <a:xfrm>
            <a:off x="2819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44" grpId="0" animBg="1"/>
      <p:bldP spid="26649" grpId="0" animBg="1"/>
      <p:bldP spid="26653" grpId="0" animBg="1"/>
      <p:bldP spid="26654" grpId="0" animBg="1"/>
      <p:bldP spid="26655" grpId="0" animBg="1"/>
      <p:bldP spid="26656" grpId="0" animBg="1"/>
      <p:bldP spid="26660" grpId="0" animBg="1"/>
      <p:bldP spid="26683" grpId="0" animBg="1"/>
      <p:bldP spid="26684" grpId="0" animBg="1"/>
      <p:bldP spid="26689" grpId="0" animBg="1"/>
      <p:bldP spid="26690" grpId="0" animBg="1"/>
      <p:bldP spid="26694" grpId="0" animBg="1"/>
      <p:bldP spid="26695" grpId="0" animBg="1"/>
      <p:bldP spid="26710" grpId="0" animBg="1"/>
      <p:bldP spid="26711" grpId="0" animBg="1"/>
      <p:bldP spid="26652" grpId="0" animBg="1"/>
      <p:bldP spid="26718" grpId="0" animBg="1"/>
      <p:bldP spid="267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7658" name="Picture 10" descr="img0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85" t="23680" r="23685" b="23680"/>
          <a:stretch>
            <a:fillRect/>
          </a:stretch>
        </p:blipFill>
        <p:spPr bwMode="auto">
          <a:xfrm>
            <a:off x="7239000" y="304800"/>
            <a:ext cx="1905000" cy="1385888"/>
          </a:xfrm>
          <a:prstGeom prst="rect">
            <a:avLst/>
          </a:prstGeom>
          <a:noFill/>
        </p:spPr>
      </p:pic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6992938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 rot="1937574">
            <a:off x="6777038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 rot="1937574">
            <a:off x="5638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12019435" flipV="1">
            <a:off x="6572250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 rot="12019435" flipV="1">
            <a:off x="5407025" y="4584700"/>
            <a:ext cx="10763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7137400" y="4953000"/>
            <a:ext cx="582613" cy="4921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55626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67056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62484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3962400" y="1219200"/>
            <a:ext cx="914400" cy="2209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 rot="1937574">
            <a:off x="1444625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 rot="12019435" flipV="1">
            <a:off x="1230313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3689350" y="5029200"/>
            <a:ext cx="577850" cy="481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H="1">
            <a:off x="1916113" y="3429000"/>
            <a:ext cx="2046287" cy="19272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230313" y="1752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681" name="Group 33"/>
          <p:cNvGrpSpPr>
            <a:grpSpLocks/>
          </p:cNvGrpSpPr>
          <p:nvPr/>
        </p:nvGrpSpPr>
        <p:grpSpPr bwMode="auto">
          <a:xfrm>
            <a:off x="2220913" y="990600"/>
            <a:ext cx="873125" cy="731838"/>
            <a:chOff x="3782" y="2152"/>
            <a:chExt cx="681" cy="461"/>
          </a:xfrm>
        </p:grpSpPr>
        <p:sp>
          <p:nvSpPr>
            <p:cNvPr id="27682" name="Oval 3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63713" y="10620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>
            <a:off x="1611313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1371600" y="1219200"/>
            <a:ext cx="1611313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6705600" y="6172200"/>
            <a:ext cx="457200" cy="381000"/>
            <a:chOff x="567" y="2931"/>
            <a:chExt cx="726" cy="544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1" name="Rectangle 4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7694" name="Picture 46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713" y="5105400"/>
            <a:ext cx="647700" cy="366713"/>
          </a:xfrm>
          <a:prstGeom prst="rect">
            <a:avLst/>
          </a:prstGeom>
          <a:noFill/>
        </p:spPr>
      </p:pic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6629400" y="6096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H="1">
            <a:off x="7086600" y="49530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 flipV="1">
            <a:off x="6705600" y="60198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>
            <a:off x="6858000" y="4419600"/>
            <a:ext cx="1905000" cy="1600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704" name="Group 56"/>
          <p:cNvGrpSpPr>
            <a:grpSpLocks/>
          </p:cNvGrpSpPr>
          <p:nvPr/>
        </p:nvGrpSpPr>
        <p:grpSpPr bwMode="auto">
          <a:xfrm>
            <a:off x="3200400" y="6248400"/>
            <a:ext cx="533400" cy="381000"/>
            <a:chOff x="567" y="2931"/>
            <a:chExt cx="726" cy="544"/>
          </a:xfrm>
        </p:grpSpPr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6" name="Rectangle 58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3352800" y="617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 flipH="1">
            <a:off x="3581400" y="5029200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V="1">
            <a:off x="3200400" y="6172200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 flipH="1">
            <a:off x="3303588" y="4495800"/>
            <a:ext cx="1981200" cy="1676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711" name="Group 63"/>
          <p:cNvGrpSpPr>
            <a:grpSpLocks/>
          </p:cNvGrpSpPr>
          <p:nvPr/>
        </p:nvGrpSpPr>
        <p:grpSpPr bwMode="auto">
          <a:xfrm>
            <a:off x="3962400" y="4800600"/>
            <a:ext cx="503238" cy="360363"/>
            <a:chOff x="567" y="1026"/>
            <a:chExt cx="181" cy="136"/>
          </a:xfrm>
        </p:grpSpPr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714" name="Group 66"/>
          <p:cNvGrpSpPr>
            <a:grpSpLocks/>
          </p:cNvGrpSpPr>
          <p:nvPr/>
        </p:nvGrpSpPr>
        <p:grpSpPr bwMode="auto">
          <a:xfrm>
            <a:off x="7391400" y="4800600"/>
            <a:ext cx="503238" cy="360363"/>
            <a:chOff x="567" y="1026"/>
            <a:chExt cx="181" cy="136"/>
          </a:xfrm>
        </p:grpSpPr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717" name="Picture 69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486400"/>
            <a:ext cx="647700" cy="366713"/>
          </a:xfrm>
          <a:prstGeom prst="rect">
            <a:avLst/>
          </a:prstGeom>
          <a:noFill/>
        </p:spPr>
      </p:pic>
      <p:pic>
        <p:nvPicPr>
          <p:cNvPr id="27718" name="Picture 7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181600"/>
            <a:ext cx="647700" cy="366713"/>
          </a:xfrm>
          <a:prstGeom prst="rect">
            <a:avLst/>
          </a:prstGeom>
          <a:noFill/>
        </p:spPr>
      </p:pic>
      <p:pic>
        <p:nvPicPr>
          <p:cNvPr id="27719" name="Picture 71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4000"/>
            <a:ext cx="647700" cy="366713"/>
          </a:xfrm>
          <a:prstGeom prst="rect">
            <a:avLst/>
          </a:prstGeom>
          <a:noFill/>
        </p:spPr>
      </p:pic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6096000" y="4419600"/>
            <a:ext cx="969963" cy="914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720" name="Group 72"/>
          <p:cNvGrpSpPr>
            <a:grpSpLocks/>
          </p:cNvGrpSpPr>
          <p:nvPr/>
        </p:nvGrpSpPr>
        <p:grpSpPr bwMode="auto">
          <a:xfrm>
            <a:off x="2144713" y="838200"/>
            <a:ext cx="503237" cy="360363"/>
            <a:chOff x="567" y="1026"/>
            <a:chExt cx="181" cy="136"/>
          </a:xfrm>
        </p:grpSpPr>
        <p:sp>
          <p:nvSpPr>
            <p:cNvPr id="27721" name="Line 7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Line 7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723" name="Group 75"/>
          <p:cNvGrpSpPr>
            <a:grpSpLocks/>
          </p:cNvGrpSpPr>
          <p:nvPr/>
        </p:nvGrpSpPr>
        <p:grpSpPr bwMode="auto">
          <a:xfrm>
            <a:off x="3429000" y="6477000"/>
            <a:ext cx="381000" cy="228600"/>
            <a:chOff x="567" y="1026"/>
            <a:chExt cx="181" cy="136"/>
          </a:xfrm>
        </p:grpSpPr>
        <p:sp>
          <p:nvSpPr>
            <p:cNvPr id="27724" name="Line 7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Line 7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726" name="Group 78"/>
          <p:cNvGrpSpPr>
            <a:grpSpLocks/>
          </p:cNvGrpSpPr>
          <p:nvPr/>
        </p:nvGrpSpPr>
        <p:grpSpPr bwMode="auto">
          <a:xfrm>
            <a:off x="6934200" y="6324600"/>
            <a:ext cx="381000" cy="284163"/>
            <a:chOff x="567" y="1026"/>
            <a:chExt cx="181" cy="136"/>
          </a:xfrm>
        </p:grpSpPr>
        <p:sp>
          <p:nvSpPr>
            <p:cNvPr id="27727" name="Line 7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Line 8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 animBg="1"/>
      <p:bldP spid="27664" grpId="0" animBg="1"/>
      <p:bldP spid="27665" grpId="0" animBg="1"/>
      <p:bldP spid="27666" grpId="0" animBg="1"/>
      <p:bldP spid="27668" grpId="0" animBg="1"/>
      <p:bldP spid="27669" grpId="0" animBg="1"/>
      <p:bldP spid="27670" grpId="0" animBg="1"/>
      <p:bldP spid="27671" grpId="0" animBg="1"/>
      <p:bldP spid="27674" grpId="0" animBg="1"/>
      <p:bldP spid="27675" grpId="0" animBg="1"/>
      <p:bldP spid="27676" grpId="0" animBg="1"/>
      <p:bldP spid="27680" grpId="0" animBg="1"/>
      <p:bldP spid="27684" grpId="0" animBg="1"/>
      <p:bldP spid="27685" grpId="0" animBg="1"/>
      <p:bldP spid="27686" grpId="0" animBg="1"/>
      <p:bldP spid="27693" grpId="0" animBg="1"/>
      <p:bldP spid="27698" grpId="0" animBg="1"/>
      <p:bldP spid="27695" grpId="0" animBg="1"/>
      <p:bldP spid="27708" grpId="0" animBg="1"/>
      <p:bldP spid="27709" grpId="0" animBg="1"/>
      <p:bldP spid="27710" grpId="0" animBg="1"/>
      <p:bldP spid="276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682" name="Picture 10" descr="img0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72" t="21199" r="21213" b="27281"/>
          <a:stretch>
            <a:fillRect/>
          </a:stretch>
        </p:blipFill>
        <p:spPr bwMode="auto">
          <a:xfrm>
            <a:off x="6629400" y="609600"/>
            <a:ext cx="2514600" cy="1827213"/>
          </a:xfrm>
          <a:prstGeom prst="rect">
            <a:avLst/>
          </a:prstGeom>
          <a:noFill/>
        </p:spPr>
      </p:pic>
      <p:sp>
        <p:nvSpPr>
          <p:cNvPr id="28683" name="Oval 11"/>
          <p:cNvSpPr>
            <a:spLocks noChangeArrowheads="1"/>
          </p:cNvSpPr>
          <p:nvPr/>
        </p:nvSpPr>
        <p:spPr bwMode="auto">
          <a:xfrm rot="1937574">
            <a:off x="2816225" y="2486025"/>
            <a:ext cx="75247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 rot="12019435" flipV="1">
            <a:off x="2617788" y="23844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4191000" y="1371600"/>
            <a:ext cx="533400" cy="1219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3429000" y="2590800"/>
            <a:ext cx="762000" cy="6667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2590800" y="1371600"/>
            <a:ext cx="873125" cy="731838"/>
            <a:chOff x="3782" y="2152"/>
            <a:chExt cx="681" cy="461"/>
          </a:xfrm>
        </p:grpSpPr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2057400" y="1443038"/>
            <a:ext cx="749300" cy="6905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19050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2743200" y="1524000"/>
            <a:ext cx="609600" cy="1490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1524000" y="220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 rot="1937574">
            <a:off x="6324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144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 rot="12019435" flipV="1">
            <a:off x="3124200" y="45720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3657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3200400" y="1371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 flipH="1">
            <a:off x="2590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3886200" y="2438400"/>
            <a:ext cx="503238" cy="358775"/>
            <a:chOff x="567" y="1026"/>
            <a:chExt cx="181" cy="136"/>
          </a:xfrm>
        </p:grpSpPr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4495800" y="1219200"/>
            <a:ext cx="503238" cy="358775"/>
            <a:chOff x="567" y="1026"/>
            <a:chExt cx="181" cy="136"/>
          </a:xfrm>
        </p:grpSpPr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702" name="Picture 3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0"/>
            <a:ext cx="647700" cy="366713"/>
          </a:xfrm>
          <a:prstGeom prst="rect">
            <a:avLst/>
          </a:prstGeom>
          <a:noFill/>
        </p:spPr>
      </p:pic>
      <p:grpSp>
        <p:nvGrpSpPr>
          <p:cNvPr id="28713" name="Group 41"/>
          <p:cNvGrpSpPr>
            <a:grpSpLocks/>
          </p:cNvGrpSpPr>
          <p:nvPr/>
        </p:nvGrpSpPr>
        <p:grpSpPr bwMode="auto">
          <a:xfrm>
            <a:off x="2514600" y="1219200"/>
            <a:ext cx="503238" cy="358775"/>
            <a:chOff x="567" y="1026"/>
            <a:chExt cx="181" cy="136"/>
          </a:xfrm>
        </p:grpSpPr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16" name="Line 44"/>
          <p:cNvSpPr>
            <a:spLocks noChangeShapeType="1"/>
          </p:cNvSpPr>
          <p:nvPr/>
        </p:nvSpPr>
        <p:spPr bwMode="auto">
          <a:xfrm flipV="1">
            <a:off x="5715000" y="34290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717" name="Group 45"/>
          <p:cNvGrpSpPr>
            <a:grpSpLocks/>
          </p:cNvGrpSpPr>
          <p:nvPr/>
        </p:nvGrpSpPr>
        <p:grpSpPr bwMode="auto">
          <a:xfrm>
            <a:off x="5486400" y="3810000"/>
            <a:ext cx="503238" cy="358775"/>
            <a:chOff x="567" y="1026"/>
            <a:chExt cx="181" cy="136"/>
          </a:xfrm>
        </p:grpSpPr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20" name="AutoShape 48"/>
          <p:cNvSpPr>
            <a:spLocks noChangeArrowheads="1"/>
          </p:cNvSpPr>
          <p:nvPr/>
        </p:nvSpPr>
        <p:spPr bwMode="auto">
          <a:xfrm>
            <a:off x="5638800" y="3886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5943600" y="3429000"/>
            <a:ext cx="1143000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144" y="192"/>
              </a:cxn>
              <a:cxn ang="0">
                <a:pos x="288" y="192"/>
              </a:cxn>
              <a:cxn ang="0">
                <a:pos x="480" y="144"/>
              </a:cxn>
              <a:cxn ang="0">
                <a:pos x="624" y="0"/>
              </a:cxn>
            </a:cxnLst>
            <a:rect l="0" t="0" r="r" b="b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6248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85" grpId="0" animBg="1"/>
      <p:bldP spid="28686" grpId="0" animBg="1"/>
      <p:bldP spid="28690" grpId="0" animBg="1"/>
      <p:bldP spid="28691" grpId="0" animBg="1"/>
      <p:bldP spid="28692" grpId="0" animBg="1"/>
      <p:bldP spid="28698" grpId="0" animBg="1"/>
      <p:bldP spid="28704" grpId="0" animBg="1"/>
      <p:bldP spid="28706" grpId="0" animBg="1"/>
      <p:bldP spid="28709" grpId="0" animBg="1"/>
      <p:bldP spid="28711" grpId="0" animBg="1"/>
      <p:bldP spid="28693" grpId="0" animBg="1"/>
      <p:bldP spid="28716" grpId="0" animBg="1"/>
      <p:bldP spid="28720" grpId="0" animBg="1"/>
      <p:bldP spid="28722" grpId="0" animBg="1"/>
      <p:bldP spid="287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6" name="Picture 10" descr="img0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80" t="16096" r="16129" b="22572"/>
          <a:stretch>
            <a:fillRect/>
          </a:stretch>
        </p:blipFill>
        <p:spPr bwMode="auto">
          <a:xfrm>
            <a:off x="7010400" y="304800"/>
            <a:ext cx="2133600" cy="1549400"/>
          </a:xfrm>
          <a:prstGeom prst="rect">
            <a:avLst/>
          </a:prstGeom>
          <a:noFill/>
        </p:spPr>
      </p:pic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6858000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 rot="1937574">
            <a:off x="6659563" y="46355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 rot="1937574">
            <a:off x="55483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 rot="12019435" flipV="1">
            <a:off x="6454775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 rot="12019435" flipV="1">
            <a:off x="5334000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5475288" y="3406775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6588125" y="3411538"/>
            <a:ext cx="792163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6122988" y="3335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2743200" y="1143000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 rot="1937574">
            <a:off x="2128838" y="46418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 rot="1937574">
            <a:off x="606425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 rot="12019435" flipV="1">
            <a:off x="1924050" y="45720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 rot="12019435" flipV="1">
            <a:off x="392113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2057400" y="11430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3429000" y="990600"/>
            <a:ext cx="503238" cy="360363"/>
            <a:chOff x="567" y="1026"/>
            <a:chExt cx="181" cy="136"/>
          </a:xfrm>
        </p:grpSpPr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3340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9729" name="Group 33"/>
          <p:cNvGrpSpPr>
            <a:grpSpLocks/>
          </p:cNvGrpSpPr>
          <p:nvPr/>
        </p:nvGrpSpPr>
        <p:grpSpPr bwMode="auto">
          <a:xfrm>
            <a:off x="1382713" y="990600"/>
            <a:ext cx="873125" cy="731838"/>
            <a:chOff x="3782" y="2152"/>
            <a:chExt cx="681" cy="461"/>
          </a:xfrm>
        </p:grpSpPr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32" name="Line 36"/>
          <p:cNvSpPr>
            <a:spLocks noChangeShapeType="1"/>
          </p:cNvSpPr>
          <p:nvPr/>
        </p:nvSpPr>
        <p:spPr bwMode="auto">
          <a:xfrm flipH="1">
            <a:off x="914400" y="1066800"/>
            <a:ext cx="673100" cy="614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62000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H="1">
            <a:off x="533400" y="1219200"/>
            <a:ext cx="1611313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9735" name="Group 39"/>
          <p:cNvGrpSpPr>
            <a:grpSpLocks/>
          </p:cNvGrpSpPr>
          <p:nvPr/>
        </p:nvGrpSpPr>
        <p:grpSpPr bwMode="auto">
          <a:xfrm>
            <a:off x="1363663" y="914400"/>
            <a:ext cx="503237" cy="360363"/>
            <a:chOff x="567" y="1026"/>
            <a:chExt cx="181" cy="136"/>
          </a:xfrm>
        </p:grpSpPr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4343400" y="1143000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 rot="1937574">
            <a:off x="3729038" y="46418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5029200" y="914400"/>
            <a:ext cx="503238" cy="360363"/>
            <a:chOff x="567" y="1026"/>
            <a:chExt cx="181" cy="136"/>
          </a:xfrm>
        </p:grpSpPr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45" name="Rectangle 49"/>
          <p:cNvSpPr>
            <a:spLocks noChangeArrowheads="1"/>
          </p:cNvSpPr>
          <p:nvPr/>
        </p:nvSpPr>
        <p:spPr bwMode="auto">
          <a:xfrm rot="12019435" flipV="1">
            <a:off x="3657600" y="4572000"/>
            <a:ext cx="990600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3657600" y="11430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>
            <a:off x="4089400" y="4419600"/>
            <a:ext cx="1168400" cy="10144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1066800" y="3429000"/>
            <a:ext cx="1676400" cy="1905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>
            <a:off x="2489200" y="3429000"/>
            <a:ext cx="1854200" cy="2005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7907338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 rot="1937574">
            <a:off x="7691438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 rot="12019435" flipV="1">
            <a:off x="7486650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76200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5943600" y="4419600"/>
            <a:ext cx="10033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 flipH="1">
            <a:off x="7086600" y="4419600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 flipH="1">
            <a:off x="8153400" y="4419600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53" name="Picture 57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105400"/>
            <a:ext cx="647700" cy="366713"/>
          </a:xfrm>
          <a:prstGeom prst="rect">
            <a:avLst/>
          </a:prstGeom>
          <a:noFill/>
        </p:spPr>
      </p:pic>
      <p:pic>
        <p:nvPicPr>
          <p:cNvPr id="29754" name="Picture 58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105400"/>
            <a:ext cx="647700" cy="366713"/>
          </a:xfrm>
          <a:prstGeom prst="rect">
            <a:avLst/>
          </a:prstGeom>
          <a:noFill/>
        </p:spPr>
      </p:pic>
      <p:pic>
        <p:nvPicPr>
          <p:cNvPr id="29755" name="Picture 59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81600"/>
            <a:ext cx="647700" cy="366713"/>
          </a:xfrm>
          <a:prstGeom prst="rect">
            <a:avLst/>
          </a:prstGeom>
          <a:noFill/>
        </p:spPr>
      </p:pic>
      <p:pic>
        <p:nvPicPr>
          <p:cNvPr id="29756" name="Picture 6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181600"/>
            <a:ext cx="647700" cy="366713"/>
          </a:xfrm>
          <a:prstGeom prst="rect">
            <a:avLst/>
          </a:prstGeom>
          <a:noFill/>
        </p:spPr>
      </p:pic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09" grpId="0" animBg="1"/>
      <p:bldP spid="29713" grpId="0" animBg="1"/>
      <p:bldP spid="29714" grpId="0" animBg="1"/>
      <p:bldP spid="29716" grpId="0" animBg="1"/>
      <p:bldP spid="29717" grpId="0" animBg="1"/>
      <p:bldP spid="29718" grpId="0" animBg="1"/>
      <p:bldP spid="29719" grpId="0" animBg="1"/>
      <p:bldP spid="29723" grpId="0" animBg="1"/>
      <p:bldP spid="29728" grpId="0" animBg="1"/>
      <p:bldP spid="29732" grpId="0" animBg="1"/>
      <p:bldP spid="29733" grpId="0" animBg="1"/>
      <p:bldP spid="29734" grpId="0" animBg="1"/>
      <p:bldP spid="29738" grpId="0" animBg="1"/>
      <p:bldP spid="29739" grpId="0" animBg="1"/>
      <p:bldP spid="29741" grpId="0" animBg="1"/>
      <p:bldP spid="29740" grpId="0" animBg="1"/>
      <p:bldP spid="29724" grpId="0" animBg="1"/>
      <p:bldP spid="29722" grpId="0" animBg="1"/>
      <p:bldP spid="29746" grpId="0" animBg="1"/>
      <p:bldP spid="29747" grpId="0" animBg="1"/>
      <p:bldP spid="29750" grpId="0" animBg="1"/>
      <p:bldP spid="29712" grpId="0" animBg="1"/>
      <p:bldP spid="29751" grpId="0" animBg="1"/>
      <p:bldP spid="297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730" name="Picture 10" descr="img0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t="16096" r="16129" b="16096"/>
          <a:stretch>
            <a:fillRect/>
          </a:stretch>
        </p:blipFill>
        <p:spPr bwMode="auto">
          <a:xfrm>
            <a:off x="6858000" y="304800"/>
            <a:ext cx="2286000" cy="1662113"/>
          </a:xfrm>
          <a:prstGeom prst="rect">
            <a:avLst/>
          </a:prstGeom>
          <a:noFill/>
        </p:spPr>
      </p:pic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83350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 rot="1937574">
            <a:off x="6267450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 rot="1937574">
            <a:off x="5156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 rot="12019435" flipV="1">
            <a:off x="6062663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 rot="12019435" flipV="1">
            <a:off x="4941888" y="4589463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5083175" y="3424238"/>
            <a:ext cx="792163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6196013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5730875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2351088" y="1160463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 rot="1937574">
            <a:off x="1736725" y="465931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 rot="1937574">
            <a:off x="214313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 rot="12019435" flipV="1">
            <a:off x="1531938" y="458946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 rot="12019435" flipV="1">
            <a:off x="0" y="4589463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1665288" y="1160463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3036888" y="1008063"/>
            <a:ext cx="503237" cy="360362"/>
            <a:chOff x="567" y="1026"/>
            <a:chExt cx="181" cy="136"/>
          </a:xfrm>
        </p:grpSpPr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141288" y="177006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990600" y="1008063"/>
            <a:ext cx="873125" cy="731837"/>
            <a:chOff x="3782" y="2152"/>
            <a:chExt cx="681" cy="461"/>
          </a:xfrm>
        </p:grpSpPr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2" name="Line 32"/>
          <p:cNvSpPr>
            <a:spLocks noChangeShapeType="1"/>
          </p:cNvSpPr>
          <p:nvPr/>
        </p:nvSpPr>
        <p:spPr bwMode="auto">
          <a:xfrm flipH="1">
            <a:off x="522288" y="1084263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>
            <a:off x="369888" y="16176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141288" y="1236663"/>
            <a:ext cx="1611312" cy="40592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971550" y="931863"/>
            <a:ext cx="503238" cy="360362"/>
            <a:chOff x="567" y="1026"/>
            <a:chExt cx="181" cy="136"/>
          </a:xfrm>
        </p:grpSpPr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3951288" y="1160463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9" name="Oval 39"/>
          <p:cNvSpPr>
            <a:spLocks noChangeArrowheads="1"/>
          </p:cNvSpPr>
          <p:nvPr/>
        </p:nvSpPr>
        <p:spPr bwMode="auto">
          <a:xfrm rot="1937574">
            <a:off x="3336925" y="465931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4656138" y="931863"/>
            <a:ext cx="503237" cy="360362"/>
            <a:chOff x="567" y="1026"/>
            <a:chExt cx="181" cy="136"/>
          </a:xfrm>
        </p:grpSpPr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3" name="Rectangle 43"/>
          <p:cNvSpPr>
            <a:spLocks noChangeArrowheads="1"/>
          </p:cNvSpPr>
          <p:nvPr/>
        </p:nvSpPr>
        <p:spPr bwMode="auto">
          <a:xfrm rot="12019435" flipV="1">
            <a:off x="3265488" y="4589463"/>
            <a:ext cx="990600" cy="766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 flipH="1">
            <a:off x="3265488" y="1160463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>
            <a:off x="674688" y="3446463"/>
            <a:ext cx="1676400" cy="1905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>
            <a:off x="2097088" y="3446463"/>
            <a:ext cx="1854200" cy="2005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V="1">
            <a:off x="7515225" y="3446463"/>
            <a:ext cx="431800" cy="1008062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 rot="1937574">
            <a:off x="7299325" y="4670425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 rot="12019435" flipV="1">
            <a:off x="7094538" y="4600575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 flipH="1">
            <a:off x="7227888" y="3446463"/>
            <a:ext cx="792162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H="1">
            <a:off x="5551488" y="4437063"/>
            <a:ext cx="10033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 flipH="1">
            <a:off x="6694488" y="4437063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7" name="Line 57"/>
          <p:cNvSpPr>
            <a:spLocks noChangeShapeType="1"/>
          </p:cNvSpPr>
          <p:nvPr/>
        </p:nvSpPr>
        <p:spPr bwMode="auto">
          <a:xfrm flipH="1">
            <a:off x="3727450" y="4970463"/>
            <a:ext cx="577850" cy="481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78" name="Group 58"/>
          <p:cNvGrpSpPr>
            <a:grpSpLocks/>
          </p:cNvGrpSpPr>
          <p:nvPr/>
        </p:nvGrpSpPr>
        <p:grpSpPr bwMode="auto">
          <a:xfrm>
            <a:off x="3238500" y="6189663"/>
            <a:ext cx="533400" cy="381000"/>
            <a:chOff x="567" y="2931"/>
            <a:chExt cx="726" cy="544"/>
          </a:xfrm>
        </p:grpSpPr>
        <p:sp>
          <p:nvSpPr>
            <p:cNvPr id="30779" name="Oval 59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3390900" y="6113463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 flipH="1">
            <a:off x="3619500" y="4970463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3" name="Line 63"/>
          <p:cNvSpPr>
            <a:spLocks noChangeShapeType="1"/>
          </p:cNvSpPr>
          <p:nvPr/>
        </p:nvSpPr>
        <p:spPr bwMode="auto">
          <a:xfrm flipV="1">
            <a:off x="3238500" y="6113463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4" name="Line 64"/>
          <p:cNvSpPr>
            <a:spLocks noChangeShapeType="1"/>
          </p:cNvSpPr>
          <p:nvPr/>
        </p:nvSpPr>
        <p:spPr bwMode="auto">
          <a:xfrm flipH="1">
            <a:off x="3341688" y="4437063"/>
            <a:ext cx="1981200" cy="1676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85" name="Group 65"/>
          <p:cNvGrpSpPr>
            <a:grpSpLocks/>
          </p:cNvGrpSpPr>
          <p:nvPr/>
        </p:nvGrpSpPr>
        <p:grpSpPr bwMode="auto">
          <a:xfrm>
            <a:off x="4000500" y="4741863"/>
            <a:ext cx="503238" cy="360362"/>
            <a:chOff x="567" y="1026"/>
            <a:chExt cx="181" cy="136"/>
          </a:xfrm>
        </p:grpSpPr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88" name="Picture 68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5427663"/>
            <a:ext cx="647700" cy="366712"/>
          </a:xfrm>
          <a:prstGeom prst="rect">
            <a:avLst/>
          </a:prstGeom>
          <a:noFill/>
        </p:spPr>
      </p:pic>
      <p:grpSp>
        <p:nvGrpSpPr>
          <p:cNvPr id="30789" name="Group 69"/>
          <p:cNvGrpSpPr>
            <a:grpSpLocks/>
          </p:cNvGrpSpPr>
          <p:nvPr/>
        </p:nvGrpSpPr>
        <p:grpSpPr bwMode="auto">
          <a:xfrm>
            <a:off x="3467100" y="6418263"/>
            <a:ext cx="381000" cy="228600"/>
            <a:chOff x="567" y="1026"/>
            <a:chExt cx="181" cy="136"/>
          </a:xfrm>
        </p:grpSpPr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2" name="Line 72"/>
          <p:cNvSpPr>
            <a:spLocks noChangeShapeType="1"/>
          </p:cNvSpPr>
          <p:nvPr/>
        </p:nvSpPr>
        <p:spPr bwMode="auto">
          <a:xfrm flipH="1">
            <a:off x="7689850" y="4970463"/>
            <a:ext cx="577850" cy="481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93" name="Group 73"/>
          <p:cNvGrpSpPr>
            <a:grpSpLocks/>
          </p:cNvGrpSpPr>
          <p:nvPr/>
        </p:nvGrpSpPr>
        <p:grpSpPr bwMode="auto">
          <a:xfrm>
            <a:off x="7162800" y="6172200"/>
            <a:ext cx="533400" cy="381000"/>
            <a:chOff x="567" y="2931"/>
            <a:chExt cx="726" cy="544"/>
          </a:xfrm>
        </p:grpSpPr>
        <p:sp>
          <p:nvSpPr>
            <p:cNvPr id="30794" name="Oval 74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96" name="Rectangle 76"/>
          <p:cNvSpPr>
            <a:spLocks noChangeArrowheads="1"/>
          </p:cNvSpPr>
          <p:nvPr/>
        </p:nvSpPr>
        <p:spPr bwMode="auto">
          <a:xfrm>
            <a:off x="7353300" y="6113463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7" name="Line 77"/>
          <p:cNvSpPr>
            <a:spLocks noChangeShapeType="1"/>
          </p:cNvSpPr>
          <p:nvPr/>
        </p:nvSpPr>
        <p:spPr bwMode="auto">
          <a:xfrm flipH="1">
            <a:off x="7581900" y="4970463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8" name="Line 78"/>
          <p:cNvSpPr>
            <a:spLocks noChangeShapeType="1"/>
          </p:cNvSpPr>
          <p:nvPr/>
        </p:nvSpPr>
        <p:spPr bwMode="auto">
          <a:xfrm flipV="1">
            <a:off x="7200900" y="6113463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9" name="Line 79"/>
          <p:cNvSpPr>
            <a:spLocks noChangeShapeType="1"/>
          </p:cNvSpPr>
          <p:nvPr/>
        </p:nvSpPr>
        <p:spPr bwMode="auto">
          <a:xfrm flipH="1">
            <a:off x="7304088" y="4495800"/>
            <a:ext cx="1839912" cy="16176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800" name="Group 80"/>
          <p:cNvGrpSpPr>
            <a:grpSpLocks/>
          </p:cNvGrpSpPr>
          <p:nvPr/>
        </p:nvGrpSpPr>
        <p:grpSpPr bwMode="auto">
          <a:xfrm>
            <a:off x="7962900" y="4741863"/>
            <a:ext cx="503238" cy="360362"/>
            <a:chOff x="567" y="1026"/>
            <a:chExt cx="181" cy="136"/>
          </a:xfrm>
        </p:grpSpPr>
        <p:sp>
          <p:nvSpPr>
            <p:cNvPr id="30801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2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03" name="Picture 83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5427663"/>
            <a:ext cx="647700" cy="366712"/>
          </a:xfrm>
          <a:prstGeom prst="rect">
            <a:avLst/>
          </a:prstGeom>
          <a:noFill/>
        </p:spPr>
      </p:pic>
      <p:grpSp>
        <p:nvGrpSpPr>
          <p:cNvPr id="30804" name="Group 84"/>
          <p:cNvGrpSpPr>
            <a:grpSpLocks/>
          </p:cNvGrpSpPr>
          <p:nvPr/>
        </p:nvGrpSpPr>
        <p:grpSpPr bwMode="auto">
          <a:xfrm>
            <a:off x="7429500" y="6418263"/>
            <a:ext cx="381000" cy="228600"/>
            <a:chOff x="567" y="1026"/>
            <a:chExt cx="181" cy="136"/>
          </a:xfrm>
        </p:grpSpPr>
        <p:sp>
          <p:nvSpPr>
            <p:cNvPr id="30805" name="Line 8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6" name="Line 8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07" name="Picture 87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81600"/>
            <a:ext cx="647700" cy="366713"/>
          </a:xfrm>
          <a:prstGeom prst="rect">
            <a:avLst/>
          </a:prstGeom>
          <a:noFill/>
        </p:spPr>
      </p:pic>
      <p:pic>
        <p:nvPicPr>
          <p:cNvPr id="30808" name="Picture 88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647700" cy="366713"/>
          </a:xfrm>
          <a:prstGeom prst="rect">
            <a:avLst/>
          </a:prstGeom>
          <a:noFill/>
        </p:spPr>
      </p:pic>
      <p:pic>
        <p:nvPicPr>
          <p:cNvPr id="30809" name="Picture 89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81600"/>
            <a:ext cx="647700" cy="366713"/>
          </a:xfrm>
          <a:prstGeom prst="rect">
            <a:avLst/>
          </a:prstGeom>
          <a:noFill/>
        </p:spPr>
      </p:pic>
      <p:pic>
        <p:nvPicPr>
          <p:cNvPr id="30810" name="Picture 9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181600"/>
            <a:ext cx="647700" cy="366713"/>
          </a:xfrm>
          <a:prstGeom prst="rect">
            <a:avLst/>
          </a:prstGeom>
          <a:noFill/>
        </p:spPr>
      </p:pic>
      <p:sp>
        <p:nvSpPr>
          <p:cNvPr id="30811" name="Text Box 9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33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4" grpId="0" animBg="1"/>
      <p:bldP spid="30748" grpId="0" animBg="1"/>
      <p:bldP spid="30752" grpId="0" animBg="1"/>
      <p:bldP spid="30753" grpId="0" animBg="1"/>
      <p:bldP spid="30754" grpId="0" animBg="1"/>
      <p:bldP spid="30758" grpId="0" animBg="1"/>
      <p:bldP spid="30759" grpId="0" animBg="1"/>
      <p:bldP spid="30764" grpId="0" animBg="1"/>
      <p:bldP spid="30766" grpId="0" animBg="1"/>
      <p:bldP spid="30767" grpId="0" animBg="1"/>
      <p:bldP spid="30768" grpId="0" animBg="1"/>
      <p:bldP spid="30769" grpId="0" animBg="1"/>
      <p:bldP spid="30771" grpId="0" animBg="1"/>
      <p:bldP spid="30772" grpId="0" animBg="1"/>
      <p:bldP spid="30773" grpId="0" animBg="1"/>
      <p:bldP spid="30777" grpId="0" animBg="1"/>
      <p:bldP spid="30782" grpId="0" animBg="1"/>
      <p:bldP spid="30783" grpId="0" animBg="1"/>
      <p:bldP spid="30784" grpId="0" animBg="1"/>
      <p:bldP spid="30792" grpId="0" animBg="1"/>
      <p:bldP spid="30797" grpId="0" animBg="1"/>
      <p:bldP spid="30798" grpId="0" animBg="1"/>
      <p:bldP spid="307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37" name="Group 89"/>
          <p:cNvGrpSpPr>
            <a:grpSpLocks/>
          </p:cNvGrpSpPr>
          <p:nvPr/>
        </p:nvGrpSpPr>
        <p:grpSpPr bwMode="auto">
          <a:xfrm>
            <a:off x="5486400" y="3429000"/>
            <a:ext cx="1368425" cy="865188"/>
            <a:chOff x="3168" y="240"/>
            <a:chExt cx="862" cy="545"/>
          </a:xfrm>
        </p:grpSpPr>
        <p:sp>
          <p:nvSpPr>
            <p:cNvPr id="2138" name="Oval 9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30" name="Group 82"/>
          <p:cNvGrpSpPr>
            <a:grpSpLocks/>
          </p:cNvGrpSpPr>
          <p:nvPr/>
        </p:nvGrpSpPr>
        <p:grpSpPr bwMode="auto">
          <a:xfrm>
            <a:off x="971550" y="4292600"/>
            <a:ext cx="1439863" cy="1298575"/>
            <a:chOff x="3063" y="2894"/>
            <a:chExt cx="726" cy="626"/>
          </a:xfrm>
        </p:grpSpPr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1692275" y="4076700"/>
            <a:ext cx="576263" cy="504825"/>
          </a:xfrm>
          <a:prstGeom prst="ellipse">
            <a:avLst/>
          </a:prstGeom>
          <a:noFill/>
          <a:ln w="1174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1835150" y="4005263"/>
            <a:ext cx="504825" cy="6477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 rot="493204">
            <a:off x="5508625" y="37893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763713" y="2060575"/>
            <a:ext cx="2808287" cy="33131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4500563" y="1052513"/>
            <a:ext cx="431800" cy="10810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3132138" y="1052513"/>
            <a:ext cx="1871662" cy="46069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5003800" y="36449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2843213" y="4292600"/>
            <a:ext cx="215900" cy="4318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059113" y="4724400"/>
            <a:ext cx="144462" cy="865188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580063" y="4437063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2484438" y="4437063"/>
            <a:ext cx="1800225" cy="2159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1908175" y="4581525"/>
            <a:ext cx="576263" cy="71438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2339975" y="4076700"/>
            <a:ext cx="503238" cy="2159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908175" y="4076700"/>
            <a:ext cx="503238" cy="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900113" y="4797425"/>
            <a:ext cx="503237" cy="360363"/>
            <a:chOff x="567" y="1026"/>
            <a:chExt cx="181" cy="136"/>
          </a:xfrm>
        </p:grpSpPr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3" name="Group 65"/>
          <p:cNvGrpSpPr>
            <a:grpSpLocks/>
          </p:cNvGrpSpPr>
          <p:nvPr/>
        </p:nvGrpSpPr>
        <p:grpSpPr bwMode="auto">
          <a:xfrm>
            <a:off x="4859338" y="908050"/>
            <a:ext cx="287337" cy="215900"/>
            <a:chOff x="567" y="1026"/>
            <a:chExt cx="181" cy="136"/>
          </a:xfrm>
        </p:grpSpPr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16" name="Group 68"/>
          <p:cNvGrpSpPr>
            <a:grpSpLocks/>
          </p:cNvGrpSpPr>
          <p:nvPr/>
        </p:nvGrpSpPr>
        <p:grpSpPr bwMode="auto">
          <a:xfrm>
            <a:off x="4427538" y="1916113"/>
            <a:ext cx="287337" cy="215900"/>
            <a:chOff x="567" y="1026"/>
            <a:chExt cx="181" cy="136"/>
          </a:xfrm>
        </p:grpSpPr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22" name="Group 74"/>
          <p:cNvGrpSpPr>
            <a:grpSpLocks/>
          </p:cNvGrpSpPr>
          <p:nvPr/>
        </p:nvGrpSpPr>
        <p:grpSpPr bwMode="auto">
          <a:xfrm>
            <a:off x="6516688" y="3644900"/>
            <a:ext cx="431800" cy="360363"/>
            <a:chOff x="567" y="1026"/>
            <a:chExt cx="181" cy="136"/>
          </a:xfrm>
        </p:grpSpPr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7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26" name="Picture 78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157788"/>
            <a:ext cx="647700" cy="366712"/>
          </a:xfrm>
          <a:prstGeom prst="rect">
            <a:avLst/>
          </a:prstGeom>
          <a:noFill/>
        </p:spPr>
      </p:pic>
      <p:pic>
        <p:nvPicPr>
          <p:cNvPr id="2127" name="Picture 79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997200"/>
            <a:ext cx="666750" cy="752475"/>
          </a:xfrm>
          <a:prstGeom prst="rect">
            <a:avLst/>
          </a:prstGeom>
          <a:noFill/>
        </p:spPr>
      </p:pic>
      <p:sp>
        <p:nvSpPr>
          <p:cNvPr id="2128" name="AutoShape 80"/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6588125" y="3716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48" name="Picture 100" descr="img0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9768" t="9668" r="14418" b="44209"/>
          <a:stretch>
            <a:fillRect/>
          </a:stretch>
        </p:blipFill>
        <p:spPr bwMode="auto">
          <a:xfrm>
            <a:off x="0" y="304800"/>
            <a:ext cx="1905000" cy="1211263"/>
          </a:xfrm>
          <a:prstGeom prst="rect">
            <a:avLst/>
          </a:prstGeom>
          <a:noFill/>
        </p:spPr>
      </p:pic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 animBg="1"/>
      <p:bldP spid="2081" grpId="0" animBg="1"/>
      <p:bldP spid="2079" grpId="0" animBg="1"/>
      <p:bldP spid="2055" grpId="0" animBg="1"/>
      <p:bldP spid="2057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2076" grpId="0" animBg="1"/>
      <p:bldP spid="2077" grpId="0" animBg="1"/>
      <p:bldP spid="2080" grpId="0" animBg="1"/>
      <p:bldP spid="2087" grpId="0" animBg="1"/>
      <p:bldP spid="2089" grpId="0" animBg="1"/>
      <p:bldP spid="2090" grpId="0" animBg="1"/>
      <p:bldP spid="2091" grpId="0" animBg="1"/>
      <p:bldP spid="2128" grpId="0" animBg="1"/>
      <p:bldP spid="21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754" name="Picture 10" descr="img0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62" t="28801" r="28778" b="31865"/>
          <a:stretch>
            <a:fillRect/>
          </a:stretch>
        </p:blipFill>
        <p:spPr bwMode="auto">
          <a:xfrm>
            <a:off x="0" y="304800"/>
            <a:ext cx="2057400" cy="1493838"/>
          </a:xfrm>
          <a:prstGeom prst="rect">
            <a:avLst/>
          </a:prstGeom>
          <a:noFill/>
        </p:spPr>
      </p:pic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4267200" y="4191000"/>
            <a:ext cx="1368425" cy="865188"/>
            <a:chOff x="3168" y="240"/>
            <a:chExt cx="862" cy="545"/>
          </a:xfrm>
        </p:grpSpPr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62" name="Rectangle 18"/>
          <p:cNvSpPr>
            <a:spLocks noChangeArrowheads="1"/>
          </p:cNvSpPr>
          <p:nvPr/>
        </p:nvSpPr>
        <p:spPr bwMode="auto">
          <a:xfrm rot="12019435" flipV="1">
            <a:off x="39131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 rot="493204">
            <a:off x="41910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4114800" y="4724400"/>
            <a:ext cx="1295400" cy="838200"/>
            <a:chOff x="3134" y="724"/>
            <a:chExt cx="948" cy="612"/>
          </a:xfrm>
        </p:grpSpPr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41910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5181600" y="4495800"/>
            <a:ext cx="3048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3733800" y="3429000"/>
            <a:ext cx="182563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3505200" y="3810000"/>
            <a:ext cx="403225" cy="358775"/>
            <a:chOff x="567" y="1026"/>
            <a:chExt cx="181" cy="136"/>
          </a:xfrm>
        </p:grpSpPr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3657600" y="3886200"/>
            <a:ext cx="173038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3962400" y="3429000"/>
            <a:ext cx="914400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144" y="192"/>
              </a:cxn>
              <a:cxn ang="0">
                <a:pos x="288" y="192"/>
              </a:cxn>
              <a:cxn ang="0">
                <a:pos x="480" y="144"/>
              </a:cxn>
              <a:cxn ang="0">
                <a:pos x="624" y="0"/>
              </a:cxn>
            </a:cxnLst>
            <a:rect l="0" t="0" r="r" b="b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  <p:bldP spid="31768" grpId="0" animBg="1"/>
      <p:bldP spid="31773" grpId="0" animBg="1"/>
      <p:bldP spid="31777" grpId="0" animBg="1"/>
      <p:bldP spid="317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779" name="Picture 11" descr="img0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89" t="31689" r="31682" b="29906"/>
          <a:stretch>
            <a:fillRect/>
          </a:stretch>
        </p:blipFill>
        <p:spPr bwMode="auto">
          <a:xfrm flipH="1">
            <a:off x="0" y="304800"/>
            <a:ext cx="2286000" cy="1660525"/>
          </a:xfrm>
          <a:prstGeom prst="rect">
            <a:avLst/>
          </a:prstGeom>
          <a:noFill/>
        </p:spPr>
      </p:pic>
      <p:sp>
        <p:nvSpPr>
          <p:cNvPr id="32780" name="Oval 12"/>
          <p:cNvSpPr>
            <a:spLocks noChangeArrowheads="1"/>
          </p:cNvSpPr>
          <p:nvPr/>
        </p:nvSpPr>
        <p:spPr bwMode="auto">
          <a:xfrm rot="1937574">
            <a:off x="49736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 rot="12019435" flipV="1">
            <a:off x="47688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53340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49022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 rot="12019435" flipV="1">
            <a:off x="30749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 rot="493204">
            <a:off x="33528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3276600" y="4724400"/>
            <a:ext cx="1295400" cy="838200"/>
            <a:chOff x="3134" y="724"/>
            <a:chExt cx="948" cy="612"/>
          </a:xfrm>
        </p:grpSpPr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33528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343400" y="4495800"/>
            <a:ext cx="381000" cy="8207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38862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4191000" y="4114800"/>
            <a:ext cx="571500" cy="381000"/>
          </a:xfrm>
          <a:custGeom>
            <a:avLst/>
            <a:gdLst/>
            <a:ahLst/>
            <a:cxnLst>
              <a:cxn ang="0">
                <a:pos x="336" y="240"/>
              </a:cxn>
              <a:cxn ang="0">
                <a:pos x="336" y="144"/>
              </a:cxn>
              <a:cxn ang="0">
                <a:pos x="192" y="48"/>
              </a:cxn>
              <a:cxn ang="0">
                <a:pos x="0" y="0"/>
              </a:cxn>
            </a:cxnLst>
            <a:rect l="0" t="0" r="r" b="b"/>
            <a:pathLst>
              <a:path w="360" h="240">
                <a:moveTo>
                  <a:pt x="336" y="240"/>
                </a:moveTo>
                <a:cubicBezTo>
                  <a:pt x="348" y="208"/>
                  <a:pt x="360" y="176"/>
                  <a:pt x="336" y="144"/>
                </a:cubicBezTo>
                <a:cubicBezTo>
                  <a:pt x="312" y="112"/>
                  <a:pt x="248" y="72"/>
                  <a:pt x="192" y="48"/>
                </a:cubicBezTo>
                <a:cubicBezTo>
                  <a:pt x="136" y="24"/>
                  <a:pt x="68" y="12"/>
                  <a:pt x="0" y="0"/>
                </a:cubicBezTo>
              </a:path>
            </a:pathLst>
          </a:custGeom>
          <a:noFill/>
          <a:ln w="1047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9" name="Freeform 31"/>
          <p:cNvSpPr>
            <a:spLocks/>
          </p:cNvSpPr>
          <p:nvPr/>
        </p:nvSpPr>
        <p:spPr bwMode="auto">
          <a:xfrm>
            <a:off x="4114800" y="3886200"/>
            <a:ext cx="1295400" cy="254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96"/>
              </a:cxn>
              <a:cxn ang="0">
                <a:pos x="720" y="0"/>
              </a:cxn>
            </a:cxnLst>
            <a:rect l="0" t="0" r="r" b="b"/>
            <a:pathLst>
              <a:path w="720" h="112">
                <a:moveTo>
                  <a:pt x="0" y="96"/>
                </a:moveTo>
                <a:cubicBezTo>
                  <a:pt x="180" y="104"/>
                  <a:pt x="360" y="112"/>
                  <a:pt x="480" y="96"/>
                </a:cubicBezTo>
                <a:cubicBezTo>
                  <a:pt x="600" y="80"/>
                  <a:pt x="660" y="40"/>
                  <a:pt x="720" y="0"/>
                </a:cubicBezTo>
              </a:path>
            </a:pathLst>
          </a:custGeom>
          <a:noFill/>
          <a:ln w="1047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V="1">
            <a:off x="5410200" y="3429000"/>
            <a:ext cx="228600" cy="457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5181600" y="3733800"/>
            <a:ext cx="457200" cy="360363"/>
            <a:chOff x="567" y="1026"/>
            <a:chExt cx="181" cy="136"/>
          </a:xfrm>
        </p:grpSpPr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32782" grpId="0" animBg="1"/>
      <p:bldP spid="32783" grpId="0" animBg="1"/>
      <p:bldP spid="32792" grpId="0" animBg="1"/>
      <p:bldP spid="32793" grpId="0" animBg="1"/>
      <p:bldP spid="32797" grpId="0" animBg="1"/>
      <p:bldP spid="32798" grpId="0" animBg="1"/>
      <p:bldP spid="32799" grpId="0" animBg="1"/>
      <p:bldP spid="328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3802" name="Picture 10" descr="img0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70" t="35092" r="35088" b="28055"/>
          <a:stretch>
            <a:fillRect/>
          </a:stretch>
        </p:blipFill>
        <p:spPr bwMode="auto">
          <a:xfrm>
            <a:off x="0" y="304800"/>
            <a:ext cx="2362200" cy="1717675"/>
          </a:xfrm>
          <a:prstGeom prst="rect">
            <a:avLst/>
          </a:prstGeom>
          <a:noFill/>
        </p:spPr>
      </p:pic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3581400" y="4191000"/>
            <a:ext cx="1368425" cy="865188"/>
            <a:chOff x="3168" y="240"/>
            <a:chExt cx="862" cy="545"/>
          </a:xfrm>
        </p:grpSpPr>
        <p:sp>
          <p:nvSpPr>
            <p:cNvPr id="33812" name="Oval 2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14" name="Rectangle 22"/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 rot="493204">
            <a:off x="35052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816" name="Group 24"/>
          <p:cNvGrpSpPr>
            <a:grpSpLocks/>
          </p:cNvGrpSpPr>
          <p:nvPr/>
        </p:nvGrpSpPr>
        <p:grpSpPr bwMode="auto">
          <a:xfrm>
            <a:off x="3429000" y="4724400"/>
            <a:ext cx="1295400" cy="838200"/>
            <a:chOff x="3134" y="724"/>
            <a:chExt cx="948" cy="612"/>
          </a:xfrm>
        </p:grpSpPr>
        <p:sp>
          <p:nvSpPr>
            <p:cNvPr id="33817" name="Oval 25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35052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4495800" y="4495800"/>
            <a:ext cx="304800" cy="8207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40386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9" grpId="0" animBg="1"/>
      <p:bldP spid="33820" grpId="0" animBg="1"/>
      <p:bldP spid="338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4724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5943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4826" name="Picture 10" descr="img0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29" t="19983" r="20000" b="31450"/>
          <a:stretch>
            <a:fillRect/>
          </a:stretch>
        </p:blipFill>
        <p:spPr bwMode="auto">
          <a:xfrm>
            <a:off x="0" y="304800"/>
            <a:ext cx="2286000" cy="1662113"/>
          </a:xfrm>
          <a:prstGeom prst="rect">
            <a:avLst/>
          </a:prstGeom>
          <a:noFill/>
        </p:spPr>
      </p:pic>
      <p:grpSp>
        <p:nvGrpSpPr>
          <p:cNvPr id="34851" name="Group 35"/>
          <p:cNvGrpSpPr>
            <a:grpSpLocks/>
          </p:cNvGrpSpPr>
          <p:nvPr/>
        </p:nvGrpSpPr>
        <p:grpSpPr bwMode="auto">
          <a:xfrm>
            <a:off x="6477000" y="3429000"/>
            <a:ext cx="873125" cy="731838"/>
            <a:chOff x="3782" y="2152"/>
            <a:chExt cx="681" cy="461"/>
          </a:xfrm>
        </p:grpSpPr>
        <p:sp>
          <p:nvSpPr>
            <p:cNvPr id="34852" name="Oval 36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3" name="Rectangle 37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55" name="Freeform 39"/>
          <p:cNvSpPr>
            <a:spLocks/>
          </p:cNvSpPr>
          <p:nvPr/>
        </p:nvSpPr>
        <p:spPr bwMode="auto">
          <a:xfrm>
            <a:off x="5410200" y="5029200"/>
            <a:ext cx="10668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H="1">
            <a:off x="6477000" y="3657600"/>
            <a:ext cx="8001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H="1">
            <a:off x="6172200" y="3505200"/>
            <a:ext cx="504825" cy="304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4858" name="Group 42"/>
          <p:cNvGrpSpPr>
            <a:grpSpLocks/>
          </p:cNvGrpSpPr>
          <p:nvPr/>
        </p:nvGrpSpPr>
        <p:grpSpPr bwMode="auto">
          <a:xfrm>
            <a:off x="5867400" y="3657600"/>
            <a:ext cx="503238" cy="360363"/>
            <a:chOff x="567" y="1026"/>
            <a:chExt cx="181" cy="136"/>
          </a:xfrm>
        </p:grpSpPr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60198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63" name="Group 47"/>
          <p:cNvGrpSpPr>
            <a:grpSpLocks/>
          </p:cNvGrpSpPr>
          <p:nvPr/>
        </p:nvGrpSpPr>
        <p:grpSpPr bwMode="auto">
          <a:xfrm>
            <a:off x="4724400" y="838200"/>
            <a:ext cx="873125" cy="731838"/>
            <a:chOff x="3782" y="2152"/>
            <a:chExt cx="681" cy="461"/>
          </a:xfrm>
        </p:grpSpPr>
        <p:sp>
          <p:nvSpPr>
            <p:cNvPr id="34864" name="Oval 48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5" name="Rectangle 49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66" name="Line 50"/>
          <p:cNvSpPr>
            <a:spLocks noChangeShapeType="1"/>
          </p:cNvSpPr>
          <p:nvPr/>
        </p:nvSpPr>
        <p:spPr bwMode="auto">
          <a:xfrm flipH="1">
            <a:off x="37338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H="1">
            <a:off x="3733800" y="990600"/>
            <a:ext cx="1143000" cy="889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 flipV="1">
            <a:off x="3352800" y="1905000"/>
            <a:ext cx="6858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4874" name="Group 58"/>
          <p:cNvGrpSpPr>
            <a:grpSpLocks/>
          </p:cNvGrpSpPr>
          <p:nvPr/>
        </p:nvGrpSpPr>
        <p:grpSpPr bwMode="auto">
          <a:xfrm>
            <a:off x="5181600" y="4876800"/>
            <a:ext cx="503238" cy="360363"/>
            <a:chOff x="567" y="1026"/>
            <a:chExt cx="181" cy="136"/>
          </a:xfrm>
        </p:grpSpPr>
        <p:sp>
          <p:nvSpPr>
            <p:cNvPr id="34875" name="Line 5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Line 6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77" name="Group 61"/>
          <p:cNvGrpSpPr>
            <a:grpSpLocks/>
          </p:cNvGrpSpPr>
          <p:nvPr/>
        </p:nvGrpSpPr>
        <p:grpSpPr bwMode="auto">
          <a:xfrm>
            <a:off x="4648200" y="762000"/>
            <a:ext cx="431800" cy="360363"/>
            <a:chOff x="567" y="1026"/>
            <a:chExt cx="181" cy="136"/>
          </a:xfrm>
        </p:grpSpPr>
        <p:sp>
          <p:nvSpPr>
            <p:cNvPr id="34878" name="Line 6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79" name="Line 6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5867400" y="4419600"/>
            <a:ext cx="1066800" cy="0"/>
          </a:xfrm>
          <a:prstGeom prst="line">
            <a:avLst/>
          </a:prstGeom>
          <a:noFill/>
          <a:ln w="1079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7" name="AutoShape 71"/>
          <p:cNvSpPr>
            <a:spLocks noChangeArrowheads="1"/>
          </p:cNvSpPr>
          <p:nvPr/>
        </p:nvSpPr>
        <p:spPr bwMode="auto">
          <a:xfrm>
            <a:off x="5715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 flipH="1">
            <a:off x="3048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2362200" y="4648200"/>
            <a:ext cx="14478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2057400" y="4495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2209800" y="4724400"/>
            <a:ext cx="503238" cy="360363"/>
            <a:chOff x="567" y="1026"/>
            <a:chExt cx="181" cy="136"/>
          </a:xfrm>
        </p:grpSpPr>
        <p:sp>
          <p:nvSpPr>
            <p:cNvPr id="34872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3200400" y="3352800"/>
            <a:ext cx="1295400" cy="0"/>
          </a:xfrm>
          <a:prstGeom prst="line">
            <a:avLst/>
          </a:prstGeom>
          <a:noFill/>
          <a:ln w="1079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1600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6" name="AutoShape 70"/>
          <p:cNvSpPr>
            <a:spLocks noChangeArrowheads="1"/>
          </p:cNvSpPr>
          <p:nvPr/>
        </p:nvSpPr>
        <p:spPr bwMode="auto">
          <a:xfrm>
            <a:off x="3048000" y="3200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83" name="AutoShape 67"/>
          <p:cNvSpPr>
            <a:spLocks noChangeArrowheads="1"/>
          </p:cNvSpPr>
          <p:nvPr/>
        </p:nvSpPr>
        <p:spPr bwMode="auto">
          <a:xfrm>
            <a:off x="3581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5" grpId="0" animBg="1"/>
      <p:bldP spid="34856" grpId="0" animBg="1"/>
      <p:bldP spid="34857" grpId="0" animBg="1"/>
      <p:bldP spid="34862" grpId="0" animBg="1"/>
      <p:bldP spid="34866" grpId="0" animBg="1"/>
      <p:bldP spid="34867" grpId="0" animBg="1"/>
      <p:bldP spid="34870" grpId="0" animBg="1"/>
      <p:bldP spid="34885" grpId="0" animBg="1"/>
      <p:bldP spid="34887" grpId="0" animBg="1"/>
      <p:bldP spid="34854" grpId="0" animBg="1"/>
      <p:bldP spid="34884" grpId="0" animBg="1"/>
      <p:bldP spid="34886" grpId="0" animBg="1"/>
      <p:bldP spid="348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5850" name="Picture 10" descr="img0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7" t="21040" r="21053" b="28960"/>
          <a:stretch>
            <a:fillRect/>
          </a:stretch>
        </p:blipFill>
        <p:spPr bwMode="auto">
          <a:xfrm>
            <a:off x="7086600" y="304800"/>
            <a:ext cx="2057400" cy="1495425"/>
          </a:xfrm>
          <a:prstGeom prst="rect">
            <a:avLst/>
          </a:prstGeom>
          <a:noFill/>
        </p:spPr>
      </p:pic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1127125" y="4895850"/>
            <a:ext cx="609600" cy="719138"/>
            <a:chOff x="567" y="2931"/>
            <a:chExt cx="726" cy="544"/>
          </a:xfrm>
        </p:grpSpPr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1524000" y="1066800"/>
            <a:ext cx="1828800" cy="44767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2133600" y="1066800"/>
            <a:ext cx="1219200" cy="1447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1889125" y="2308225"/>
            <a:ext cx="503238" cy="431800"/>
            <a:chOff x="567" y="1026"/>
            <a:chExt cx="181" cy="136"/>
          </a:xfrm>
        </p:grpSpPr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2041525" y="23844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63" name="Group 23"/>
          <p:cNvGrpSpPr>
            <a:grpSpLocks/>
          </p:cNvGrpSpPr>
          <p:nvPr/>
        </p:nvGrpSpPr>
        <p:grpSpPr bwMode="auto">
          <a:xfrm>
            <a:off x="3048000" y="914400"/>
            <a:ext cx="503238" cy="358775"/>
            <a:chOff x="567" y="1026"/>
            <a:chExt cx="181" cy="136"/>
          </a:xfrm>
        </p:grpSpPr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5791200" y="44958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5715000" y="3505200"/>
            <a:ext cx="838200" cy="2057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6096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6380163" y="3429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Freeform 50"/>
          <p:cNvSpPr>
            <a:spLocks/>
          </p:cNvSpPr>
          <p:nvPr/>
        </p:nvSpPr>
        <p:spPr bwMode="auto">
          <a:xfrm>
            <a:off x="6248400" y="4114800"/>
            <a:ext cx="935038" cy="31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92" y="192"/>
              </a:cxn>
              <a:cxn ang="0">
                <a:pos x="432" y="144"/>
              </a:cxn>
              <a:cxn ang="0">
                <a:pos x="672" y="48"/>
              </a:cxn>
              <a:cxn ang="0">
                <a:pos x="720" y="0"/>
              </a:cxn>
            </a:cxnLst>
            <a:rect l="0" t="0" r="r" b="b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V="1">
            <a:off x="1127125" y="3756025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928" name="Group 88"/>
          <p:cNvGrpSpPr>
            <a:grpSpLocks/>
          </p:cNvGrpSpPr>
          <p:nvPr/>
        </p:nvGrpSpPr>
        <p:grpSpPr bwMode="auto">
          <a:xfrm>
            <a:off x="4038600" y="914400"/>
            <a:ext cx="2133600" cy="990600"/>
            <a:chOff x="3168" y="240"/>
            <a:chExt cx="862" cy="545"/>
          </a:xfrm>
        </p:grpSpPr>
        <p:sp>
          <p:nvSpPr>
            <p:cNvPr id="35929" name="Oval 8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7127875" y="3446463"/>
            <a:ext cx="1368425" cy="865187"/>
            <a:chOff x="3168" y="240"/>
            <a:chExt cx="862" cy="545"/>
          </a:xfrm>
        </p:grpSpPr>
        <p:sp>
          <p:nvSpPr>
            <p:cNvPr id="35932" name="Oval 9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4" name="Rectangle 94"/>
          <p:cNvSpPr>
            <a:spLocks noChangeArrowheads="1"/>
          </p:cNvSpPr>
          <p:nvPr/>
        </p:nvSpPr>
        <p:spPr bwMode="auto">
          <a:xfrm rot="12019435" flipV="1">
            <a:off x="6732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35" name="Rectangle 95"/>
          <p:cNvSpPr>
            <a:spLocks noChangeArrowheads="1"/>
          </p:cNvSpPr>
          <p:nvPr/>
        </p:nvSpPr>
        <p:spPr bwMode="auto">
          <a:xfrm rot="493204">
            <a:off x="71628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936" name="Group 96"/>
          <p:cNvGrpSpPr>
            <a:grpSpLocks/>
          </p:cNvGrpSpPr>
          <p:nvPr/>
        </p:nvGrpSpPr>
        <p:grpSpPr bwMode="auto">
          <a:xfrm>
            <a:off x="6705600" y="4724400"/>
            <a:ext cx="1295400" cy="838200"/>
            <a:chOff x="3134" y="724"/>
            <a:chExt cx="948" cy="612"/>
          </a:xfrm>
        </p:grpSpPr>
        <p:sp>
          <p:nvSpPr>
            <p:cNvPr id="35937" name="Oval 9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9" name="Line 99"/>
          <p:cNvSpPr>
            <a:spLocks noChangeShapeType="1"/>
          </p:cNvSpPr>
          <p:nvPr/>
        </p:nvSpPr>
        <p:spPr bwMode="auto">
          <a:xfrm flipH="1">
            <a:off x="7162800" y="3657600"/>
            <a:ext cx="203200" cy="5286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40" name="Line 100"/>
          <p:cNvSpPr>
            <a:spLocks noChangeShapeType="1"/>
          </p:cNvSpPr>
          <p:nvPr/>
        </p:nvSpPr>
        <p:spPr bwMode="auto">
          <a:xfrm flipV="1">
            <a:off x="77724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941" name="Group 101"/>
          <p:cNvGrpSpPr>
            <a:grpSpLocks/>
          </p:cNvGrpSpPr>
          <p:nvPr/>
        </p:nvGrpSpPr>
        <p:grpSpPr bwMode="auto">
          <a:xfrm>
            <a:off x="6934200" y="3962400"/>
            <a:ext cx="457200" cy="360363"/>
            <a:chOff x="567" y="1026"/>
            <a:chExt cx="181" cy="136"/>
          </a:xfrm>
        </p:grpSpPr>
        <p:sp>
          <p:nvSpPr>
            <p:cNvPr id="35942" name="Line 10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43" name="Line 10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944" name="Group 104"/>
          <p:cNvGrpSpPr>
            <a:grpSpLocks/>
          </p:cNvGrpSpPr>
          <p:nvPr/>
        </p:nvGrpSpPr>
        <p:grpSpPr bwMode="auto">
          <a:xfrm>
            <a:off x="2667000" y="4572000"/>
            <a:ext cx="1981200" cy="990600"/>
            <a:chOff x="3134" y="724"/>
            <a:chExt cx="948" cy="612"/>
          </a:xfrm>
        </p:grpSpPr>
        <p:sp>
          <p:nvSpPr>
            <p:cNvPr id="35945" name="Oval 105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47" name="Line 107"/>
          <p:cNvSpPr>
            <a:spLocks noChangeShapeType="1"/>
          </p:cNvSpPr>
          <p:nvPr/>
        </p:nvSpPr>
        <p:spPr bwMode="auto">
          <a:xfrm flipH="1">
            <a:off x="2743200" y="3048000"/>
            <a:ext cx="838200" cy="1981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948" name="Group 108"/>
          <p:cNvGrpSpPr>
            <a:grpSpLocks/>
          </p:cNvGrpSpPr>
          <p:nvPr/>
        </p:nvGrpSpPr>
        <p:grpSpPr bwMode="auto">
          <a:xfrm>
            <a:off x="2514600" y="4876800"/>
            <a:ext cx="503238" cy="360363"/>
            <a:chOff x="567" y="1026"/>
            <a:chExt cx="181" cy="136"/>
          </a:xfrm>
        </p:grpSpPr>
        <p:sp>
          <p:nvSpPr>
            <p:cNvPr id="35949" name="Line 10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0" name="Line 11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51" name="Line 111"/>
          <p:cNvSpPr>
            <a:spLocks noChangeShapeType="1"/>
          </p:cNvSpPr>
          <p:nvPr/>
        </p:nvSpPr>
        <p:spPr bwMode="auto">
          <a:xfrm flipV="1">
            <a:off x="4267200" y="1295400"/>
            <a:ext cx="1676400" cy="4114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52" name="Line 112"/>
          <p:cNvSpPr>
            <a:spLocks noChangeShapeType="1"/>
          </p:cNvSpPr>
          <p:nvPr/>
        </p:nvSpPr>
        <p:spPr bwMode="auto">
          <a:xfrm flipH="1">
            <a:off x="3657600" y="1066800"/>
            <a:ext cx="762000" cy="1905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5954" name="Group 114"/>
          <p:cNvGrpSpPr>
            <a:grpSpLocks/>
          </p:cNvGrpSpPr>
          <p:nvPr/>
        </p:nvGrpSpPr>
        <p:grpSpPr bwMode="auto">
          <a:xfrm>
            <a:off x="4191000" y="914400"/>
            <a:ext cx="503238" cy="360363"/>
            <a:chOff x="567" y="1026"/>
            <a:chExt cx="181" cy="136"/>
          </a:xfrm>
        </p:grpSpPr>
        <p:sp>
          <p:nvSpPr>
            <p:cNvPr id="35955" name="Line 11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6" name="Line 11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957" name="Group 117"/>
          <p:cNvGrpSpPr>
            <a:grpSpLocks/>
          </p:cNvGrpSpPr>
          <p:nvPr/>
        </p:nvGrpSpPr>
        <p:grpSpPr bwMode="auto">
          <a:xfrm>
            <a:off x="5715000" y="1066800"/>
            <a:ext cx="503238" cy="360363"/>
            <a:chOff x="567" y="1026"/>
            <a:chExt cx="181" cy="136"/>
          </a:xfrm>
        </p:grpSpPr>
        <p:sp>
          <p:nvSpPr>
            <p:cNvPr id="35958" name="Line 1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9" name="Line 1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61" name="Freeform 121"/>
          <p:cNvSpPr>
            <a:spLocks/>
          </p:cNvSpPr>
          <p:nvPr/>
        </p:nvSpPr>
        <p:spPr bwMode="auto">
          <a:xfrm>
            <a:off x="1828800" y="2971800"/>
            <a:ext cx="18288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96" y="384"/>
              </a:cxn>
              <a:cxn ang="0">
                <a:pos x="336" y="240"/>
              </a:cxn>
              <a:cxn ang="0">
                <a:pos x="720" y="96"/>
              </a:cxn>
              <a:cxn ang="0">
                <a:pos x="1152" y="0"/>
              </a:cxn>
            </a:cxnLst>
            <a:rect l="0" t="0" r="r" b="b"/>
            <a:pathLst>
              <a:path w="1152" h="480">
                <a:moveTo>
                  <a:pt x="0" y="480"/>
                </a:moveTo>
                <a:cubicBezTo>
                  <a:pt x="20" y="452"/>
                  <a:pt x="40" y="424"/>
                  <a:pt x="96" y="384"/>
                </a:cubicBezTo>
                <a:cubicBezTo>
                  <a:pt x="152" y="344"/>
                  <a:pt x="232" y="288"/>
                  <a:pt x="336" y="240"/>
                </a:cubicBezTo>
                <a:cubicBezTo>
                  <a:pt x="440" y="192"/>
                  <a:pt x="584" y="136"/>
                  <a:pt x="720" y="96"/>
                </a:cubicBezTo>
                <a:cubicBezTo>
                  <a:pt x="856" y="56"/>
                  <a:pt x="1004" y="28"/>
                  <a:pt x="1152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6781800" y="4191000"/>
            <a:ext cx="387350" cy="990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62" name="Text Box 12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58" grpId="0" animBg="1"/>
      <p:bldP spid="35862" grpId="0" animBg="1"/>
      <p:bldP spid="35867" grpId="0" animBg="1"/>
      <p:bldP spid="35870" grpId="0" animBg="1"/>
      <p:bldP spid="35871" grpId="0" animBg="1"/>
      <p:bldP spid="35872" grpId="0" animBg="1"/>
      <p:bldP spid="35890" grpId="0" animBg="1"/>
      <p:bldP spid="35894" grpId="0" animBg="1"/>
      <p:bldP spid="35939" grpId="0" animBg="1"/>
      <p:bldP spid="35940" grpId="0" animBg="1"/>
      <p:bldP spid="35947" grpId="0" animBg="1"/>
      <p:bldP spid="35951" grpId="0" animBg="1"/>
      <p:bldP spid="35952" grpId="0" animBg="1"/>
      <p:bldP spid="35961" grpId="0" animBg="1"/>
      <p:bldP spid="358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5110163" y="4300538"/>
            <a:ext cx="1439862" cy="1298575"/>
            <a:chOff x="3063" y="2894"/>
            <a:chExt cx="726" cy="626"/>
          </a:xfrm>
        </p:grpSpPr>
        <p:sp>
          <p:nvSpPr>
            <p:cNvPr id="36889" name="Oval 25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6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590800" y="4419600"/>
            <a:ext cx="65532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874" name="Picture 10" descr="img0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11" t="20573" r="20589" b="29427"/>
          <a:stretch>
            <a:fillRect/>
          </a:stretch>
        </p:blipFill>
        <p:spPr bwMode="auto">
          <a:xfrm>
            <a:off x="0" y="304800"/>
            <a:ext cx="2667000" cy="1938338"/>
          </a:xfrm>
          <a:prstGeom prst="rect">
            <a:avLst/>
          </a:prstGeom>
          <a:noFill/>
        </p:spPr>
      </p:pic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1835150" y="4005263"/>
            <a:ext cx="504825" cy="6477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 rot="1937574">
            <a:off x="65738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 rot="12019435" flipV="1">
            <a:off x="63690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69342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 rot="1937574">
            <a:off x="3352800" y="47244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37338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 rot="1471967">
            <a:off x="5038725" y="4660900"/>
            <a:ext cx="1152525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5038725" y="4805363"/>
            <a:ext cx="503238" cy="360362"/>
            <a:chOff x="567" y="1026"/>
            <a:chExt cx="181" cy="136"/>
          </a:xfrm>
        </p:grpSpPr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95" name="AutoShape 31"/>
          <p:cNvSpPr>
            <a:spLocks noChangeArrowheads="1"/>
          </p:cNvSpPr>
          <p:nvPr/>
        </p:nvSpPr>
        <p:spPr bwMode="auto">
          <a:xfrm>
            <a:off x="51816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897" name="Group 33"/>
          <p:cNvGrpSpPr>
            <a:grpSpLocks/>
          </p:cNvGrpSpPr>
          <p:nvPr/>
        </p:nvGrpSpPr>
        <p:grpSpPr bwMode="auto">
          <a:xfrm>
            <a:off x="914400" y="4343400"/>
            <a:ext cx="1439863" cy="1298575"/>
            <a:chOff x="3063" y="2894"/>
            <a:chExt cx="726" cy="626"/>
          </a:xfrm>
        </p:grpSpPr>
        <p:sp>
          <p:nvSpPr>
            <p:cNvPr id="36898" name="Oval 34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00" name="Line 36"/>
          <p:cNvSpPr>
            <a:spLocks noChangeShapeType="1"/>
          </p:cNvSpPr>
          <p:nvPr/>
        </p:nvSpPr>
        <p:spPr bwMode="auto">
          <a:xfrm flipV="1">
            <a:off x="1763713" y="3124200"/>
            <a:ext cx="2351087" cy="224948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4" name="AutoShape 40"/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905" name="Group 41"/>
          <p:cNvGrpSpPr>
            <a:grpSpLocks/>
          </p:cNvGrpSpPr>
          <p:nvPr/>
        </p:nvGrpSpPr>
        <p:grpSpPr bwMode="auto">
          <a:xfrm>
            <a:off x="914400" y="4800600"/>
            <a:ext cx="503238" cy="360363"/>
            <a:chOff x="567" y="1026"/>
            <a:chExt cx="181" cy="136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07" name="Line 4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9" name="Line 45"/>
          <p:cNvSpPr>
            <a:spLocks noChangeShapeType="1"/>
          </p:cNvSpPr>
          <p:nvPr/>
        </p:nvSpPr>
        <p:spPr bwMode="auto">
          <a:xfrm flipH="1">
            <a:off x="5867400" y="4419600"/>
            <a:ext cx="9906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4724400" y="1143000"/>
            <a:ext cx="287338" cy="215900"/>
            <a:chOff x="567" y="1026"/>
            <a:chExt cx="181" cy="136"/>
          </a:xfrm>
        </p:grpSpPr>
        <p:sp>
          <p:nvSpPr>
            <p:cNvPr id="36911" name="Line 4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917" name="Group 53"/>
          <p:cNvGrpSpPr>
            <a:grpSpLocks/>
          </p:cNvGrpSpPr>
          <p:nvPr/>
        </p:nvGrpSpPr>
        <p:grpSpPr bwMode="auto">
          <a:xfrm>
            <a:off x="3276600" y="1219200"/>
            <a:ext cx="1368425" cy="865188"/>
            <a:chOff x="3168" y="240"/>
            <a:chExt cx="862" cy="545"/>
          </a:xfrm>
        </p:grpSpPr>
        <p:sp>
          <p:nvSpPr>
            <p:cNvPr id="36918" name="Oval 54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19" name="Rectangle 55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21" name="Oval 57"/>
          <p:cNvSpPr>
            <a:spLocks noChangeArrowheads="1"/>
          </p:cNvSpPr>
          <p:nvPr/>
        </p:nvSpPr>
        <p:spPr bwMode="auto">
          <a:xfrm rot="1937574">
            <a:off x="2844800" y="24638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 rot="12019435" flipV="1">
            <a:off x="2630488" y="2405063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2771775" y="1455738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 flipH="1">
            <a:off x="3348038" y="2247900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930" name="Picture 66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71800"/>
            <a:ext cx="647700" cy="366713"/>
          </a:xfrm>
          <a:prstGeom prst="rect">
            <a:avLst/>
          </a:prstGeom>
          <a:noFill/>
        </p:spPr>
      </p:pic>
      <p:grpSp>
        <p:nvGrpSpPr>
          <p:cNvPr id="36932" name="Group 68"/>
          <p:cNvGrpSpPr>
            <a:grpSpLocks/>
          </p:cNvGrpSpPr>
          <p:nvPr/>
        </p:nvGrpSpPr>
        <p:grpSpPr bwMode="auto">
          <a:xfrm>
            <a:off x="6019800" y="3429000"/>
            <a:ext cx="1216025" cy="865188"/>
            <a:chOff x="3168" y="240"/>
            <a:chExt cx="862" cy="545"/>
          </a:xfrm>
        </p:grpSpPr>
        <p:sp>
          <p:nvSpPr>
            <p:cNvPr id="36933" name="Oval 6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36" name="Oval 72"/>
          <p:cNvSpPr>
            <a:spLocks noChangeArrowheads="1"/>
          </p:cNvSpPr>
          <p:nvPr/>
        </p:nvSpPr>
        <p:spPr bwMode="auto">
          <a:xfrm rot="1937574">
            <a:off x="5959475" y="3810000"/>
            <a:ext cx="601663" cy="74295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7" name="Rectangle 73"/>
          <p:cNvSpPr>
            <a:spLocks noChangeArrowheads="1"/>
          </p:cNvSpPr>
          <p:nvPr/>
        </p:nvSpPr>
        <p:spPr bwMode="auto">
          <a:xfrm rot="10957035" flipV="1">
            <a:off x="5791200" y="3657600"/>
            <a:ext cx="989013" cy="7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 flipH="1">
            <a:off x="5943600" y="3657600"/>
            <a:ext cx="263525" cy="762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42" name="Line 78"/>
          <p:cNvSpPr>
            <a:spLocks noChangeShapeType="1"/>
          </p:cNvSpPr>
          <p:nvPr/>
        </p:nvSpPr>
        <p:spPr bwMode="auto">
          <a:xfrm flipH="1">
            <a:off x="6477000" y="3962400"/>
            <a:ext cx="533400" cy="457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946" name="Picture 82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81600"/>
            <a:ext cx="647700" cy="366713"/>
          </a:xfrm>
          <a:prstGeom prst="rect">
            <a:avLst/>
          </a:prstGeom>
          <a:noFill/>
        </p:spPr>
      </p:pic>
      <p:pic>
        <p:nvPicPr>
          <p:cNvPr id="36947" name="Picture 83" descr="1-3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762000"/>
            <a:ext cx="666750" cy="752475"/>
          </a:xfrm>
          <a:prstGeom prst="rect">
            <a:avLst/>
          </a:prstGeom>
          <a:noFill/>
        </p:spPr>
      </p:pic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6858000" y="37338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6913" name="Group 49"/>
          <p:cNvGrpSpPr>
            <a:grpSpLocks/>
          </p:cNvGrpSpPr>
          <p:nvPr/>
        </p:nvGrpSpPr>
        <p:grpSpPr bwMode="auto">
          <a:xfrm>
            <a:off x="7010400" y="3581400"/>
            <a:ext cx="287338" cy="215900"/>
            <a:chOff x="567" y="1026"/>
            <a:chExt cx="181" cy="136"/>
          </a:xfrm>
        </p:grpSpPr>
        <p:sp>
          <p:nvSpPr>
            <p:cNvPr id="36914" name="Line 5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40" name="Line 76"/>
          <p:cNvSpPr>
            <a:spLocks noChangeShapeType="1"/>
          </p:cNvSpPr>
          <p:nvPr/>
        </p:nvSpPr>
        <p:spPr bwMode="auto">
          <a:xfrm flipV="1">
            <a:off x="7010400" y="3429000"/>
            <a:ext cx="228600" cy="550863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 flipH="1">
            <a:off x="65024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949" name="Picture 85" descr="1-3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19400"/>
            <a:ext cx="666750" cy="752475"/>
          </a:xfrm>
          <a:prstGeom prst="rect">
            <a:avLst/>
          </a:prstGeom>
          <a:noFill/>
        </p:spPr>
      </p:pic>
      <p:sp>
        <p:nvSpPr>
          <p:cNvPr id="36950" name="Line 86"/>
          <p:cNvSpPr>
            <a:spLocks noChangeShapeType="1"/>
          </p:cNvSpPr>
          <p:nvPr/>
        </p:nvSpPr>
        <p:spPr bwMode="auto">
          <a:xfrm>
            <a:off x="0" y="44196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1066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4038600" y="1676400"/>
            <a:ext cx="609600" cy="1524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6901" name="Group 37"/>
          <p:cNvGrpSpPr>
            <a:grpSpLocks/>
          </p:cNvGrpSpPr>
          <p:nvPr/>
        </p:nvGrpSpPr>
        <p:grpSpPr bwMode="auto">
          <a:xfrm>
            <a:off x="4267200" y="2209800"/>
            <a:ext cx="287338" cy="215900"/>
            <a:chOff x="567" y="1026"/>
            <a:chExt cx="181" cy="136"/>
          </a:xfrm>
        </p:grpSpPr>
        <p:sp>
          <p:nvSpPr>
            <p:cNvPr id="36902" name="Line 3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Line 3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25" name="Line 61"/>
          <p:cNvSpPr>
            <a:spLocks noChangeShapeType="1"/>
          </p:cNvSpPr>
          <p:nvPr/>
        </p:nvSpPr>
        <p:spPr bwMode="auto">
          <a:xfrm flipV="1">
            <a:off x="4343400" y="1219200"/>
            <a:ext cx="431800" cy="1143000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H="1">
            <a:off x="3276600" y="1295400"/>
            <a:ext cx="16002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/>
      <p:bldP spid="36884" grpId="0" animBg="1"/>
      <p:bldP spid="36885" grpId="0" animBg="1"/>
      <p:bldP spid="36887" grpId="0" animBg="1"/>
      <p:bldP spid="36895" grpId="0" animBg="1"/>
      <p:bldP spid="36900" grpId="0" animBg="1"/>
      <p:bldP spid="36904" grpId="0" animBg="1"/>
      <p:bldP spid="36909" grpId="0" animBg="1"/>
      <p:bldP spid="36921" grpId="0" animBg="1"/>
      <p:bldP spid="36924" grpId="0" animBg="1"/>
      <p:bldP spid="36926" grpId="0" animBg="1"/>
      <p:bldP spid="36936" grpId="0" animBg="1"/>
      <p:bldP spid="36939" grpId="0" animBg="1"/>
      <p:bldP spid="36942" grpId="0" animBg="1"/>
      <p:bldP spid="36881" grpId="0" animBg="1"/>
      <p:bldP spid="36940" grpId="0" animBg="1"/>
      <p:bldP spid="36908" grpId="0" animBg="1"/>
      <p:bldP spid="36880" grpId="0" animBg="1"/>
      <p:bldP spid="36925" grpId="0" animBg="1"/>
      <p:bldP spid="368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6" name="Group 46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4876800" y="3429000"/>
            <a:ext cx="1447800" cy="865188"/>
            <a:chOff x="3168" y="240"/>
            <a:chExt cx="862" cy="545"/>
          </a:xfrm>
        </p:grpSpPr>
        <p:sp>
          <p:nvSpPr>
            <p:cNvPr id="5195" name="Oval 75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90" name="Group 70"/>
          <p:cNvGrpSpPr>
            <a:grpSpLocks/>
          </p:cNvGrpSpPr>
          <p:nvPr/>
        </p:nvGrpSpPr>
        <p:grpSpPr bwMode="auto">
          <a:xfrm>
            <a:off x="4495800" y="4572000"/>
            <a:ext cx="1504950" cy="971550"/>
            <a:chOff x="3134" y="724"/>
            <a:chExt cx="948" cy="612"/>
          </a:xfrm>
        </p:grpSpPr>
        <p:sp>
          <p:nvSpPr>
            <p:cNvPr id="5191" name="Oval 71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5187" name="Oval 67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59" name="Group 39"/>
          <p:cNvGrpSpPr>
            <a:grpSpLocks/>
          </p:cNvGrpSpPr>
          <p:nvPr/>
        </p:nvGrpSpPr>
        <p:grpSpPr bwMode="auto">
          <a:xfrm>
            <a:off x="2124075" y="836613"/>
            <a:ext cx="935038" cy="1439862"/>
            <a:chOff x="1338" y="527"/>
            <a:chExt cx="589" cy="725"/>
          </a:xfrm>
        </p:grpSpPr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2362200" y="4648200"/>
            <a:ext cx="1152525" cy="863600"/>
            <a:chOff x="567" y="2931"/>
            <a:chExt cx="726" cy="544"/>
          </a:xfrm>
        </p:grpSpPr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2438400" y="2971800"/>
            <a:ext cx="1871663" cy="865188"/>
            <a:chOff x="3470" y="2205"/>
            <a:chExt cx="862" cy="545"/>
          </a:xfrm>
        </p:grpSpPr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3779838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076825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1042988" y="3124200"/>
            <a:ext cx="1700212" cy="19605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3200400" y="3352800"/>
            <a:ext cx="911225" cy="202088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2484438" y="908050"/>
            <a:ext cx="25193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4572000" y="3657600"/>
            <a:ext cx="533400" cy="13557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3" name="Group 43"/>
          <p:cNvGrpSpPr>
            <a:grpSpLocks/>
          </p:cNvGrpSpPr>
          <p:nvPr/>
        </p:nvGrpSpPr>
        <p:grpSpPr bwMode="auto">
          <a:xfrm>
            <a:off x="7235825" y="1052513"/>
            <a:ext cx="720725" cy="503237"/>
            <a:chOff x="4558" y="663"/>
            <a:chExt cx="454" cy="317"/>
          </a:xfrm>
        </p:grpSpPr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4604" y="709"/>
              <a:ext cx="363" cy="227"/>
            </a:xfrm>
            <a:prstGeom prst="ellipse">
              <a:avLst/>
            </a:prstGeom>
            <a:noFill/>
            <a:ln w="1079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4558" y="799"/>
              <a:ext cx="40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4785" y="663"/>
              <a:ext cx="227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7596188" y="1125538"/>
            <a:ext cx="12239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4" name="AutoShape 44"/>
          <p:cNvSpPr>
            <a:spLocks noChangeArrowheads="1"/>
          </p:cNvSpPr>
          <p:nvPr/>
        </p:nvSpPr>
        <p:spPr bwMode="auto">
          <a:xfrm>
            <a:off x="3276600" y="11255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69" name="Group 49"/>
          <p:cNvGrpSpPr>
            <a:grpSpLocks/>
          </p:cNvGrpSpPr>
          <p:nvPr/>
        </p:nvGrpSpPr>
        <p:grpSpPr bwMode="auto">
          <a:xfrm>
            <a:off x="2195513" y="4797425"/>
            <a:ext cx="287337" cy="215900"/>
            <a:chOff x="567" y="1026"/>
            <a:chExt cx="181" cy="136"/>
          </a:xfrm>
        </p:grpSpPr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5" name="Group 55"/>
          <p:cNvGrpSpPr>
            <a:grpSpLocks/>
          </p:cNvGrpSpPr>
          <p:nvPr/>
        </p:nvGrpSpPr>
        <p:grpSpPr bwMode="auto">
          <a:xfrm>
            <a:off x="2268538" y="2060575"/>
            <a:ext cx="503237" cy="431800"/>
            <a:chOff x="567" y="1026"/>
            <a:chExt cx="181" cy="136"/>
          </a:xfrm>
        </p:grpSpPr>
        <p:sp>
          <p:nvSpPr>
            <p:cNvPr id="5176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2" name="AutoShape 62"/>
          <p:cNvSpPr>
            <a:spLocks noChangeArrowheads="1"/>
          </p:cNvSpPr>
          <p:nvPr/>
        </p:nvSpPr>
        <p:spPr bwMode="auto">
          <a:xfrm>
            <a:off x="2411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 flipV="1">
            <a:off x="5791200" y="1295400"/>
            <a:ext cx="1524000" cy="39036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5943600" y="3657600"/>
            <a:ext cx="503238" cy="360363"/>
            <a:chOff x="567" y="1026"/>
            <a:chExt cx="181" cy="136"/>
          </a:xfrm>
        </p:grpSpPr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7164388" y="1196975"/>
            <a:ext cx="287337" cy="215900"/>
            <a:chOff x="567" y="1026"/>
            <a:chExt cx="181" cy="136"/>
          </a:xfrm>
        </p:grpSpPr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93" name="Line 7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5" name="AutoShape 45"/>
          <p:cNvSpPr>
            <a:spLocks noChangeArrowheads="1"/>
          </p:cNvSpPr>
          <p:nvPr/>
        </p:nvSpPr>
        <p:spPr bwMode="auto">
          <a:xfrm>
            <a:off x="6084888" y="3716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98" name="Picture 78" descr="img0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264" b="36278"/>
          <a:stretch>
            <a:fillRect/>
          </a:stretch>
        </p:blipFill>
        <p:spPr bwMode="auto">
          <a:xfrm>
            <a:off x="0" y="381000"/>
            <a:ext cx="1828800" cy="1336675"/>
          </a:xfrm>
          <a:prstGeom prst="rect">
            <a:avLst/>
          </a:prstGeom>
          <a:noFill/>
        </p:spPr>
      </p:pic>
      <p:pic>
        <p:nvPicPr>
          <p:cNvPr id="5199" name="Picture 79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666750" cy="752475"/>
          </a:xfrm>
          <a:prstGeom prst="rect">
            <a:avLst/>
          </a:prstGeom>
          <a:noFill/>
        </p:spPr>
      </p:pic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6" grpId="0" animBg="1"/>
      <p:bldP spid="5140" grpId="0" animBg="1"/>
      <p:bldP spid="5148" grpId="0" animBg="1"/>
      <p:bldP spid="5156" grpId="0" animBg="1"/>
      <p:bldP spid="5158" grpId="0" animBg="1"/>
      <p:bldP spid="5164" grpId="0" animBg="1"/>
      <p:bldP spid="5182" grpId="0" animBg="1"/>
      <p:bldP spid="5189" grpId="0" animBg="1"/>
      <p:bldP spid="5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3" name="Group 65"/>
          <p:cNvGrpSpPr>
            <a:grpSpLocks/>
          </p:cNvGrpSpPr>
          <p:nvPr/>
        </p:nvGrpSpPr>
        <p:grpSpPr bwMode="auto">
          <a:xfrm>
            <a:off x="6324600" y="1371600"/>
            <a:ext cx="990600" cy="788988"/>
            <a:chOff x="3168" y="240"/>
            <a:chExt cx="862" cy="545"/>
          </a:xfrm>
        </p:grpSpPr>
        <p:sp>
          <p:nvSpPr>
            <p:cNvPr id="7234" name="Oval 6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5" name="Rectangle 6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230" name="Group 62"/>
          <p:cNvGrpSpPr>
            <a:grpSpLocks/>
          </p:cNvGrpSpPr>
          <p:nvPr/>
        </p:nvGrpSpPr>
        <p:grpSpPr bwMode="auto">
          <a:xfrm>
            <a:off x="3276600" y="1143000"/>
            <a:ext cx="1447800" cy="865188"/>
            <a:chOff x="3470" y="2205"/>
            <a:chExt cx="862" cy="545"/>
          </a:xfrm>
        </p:grpSpPr>
        <p:sp>
          <p:nvSpPr>
            <p:cNvPr id="7231" name="Oval 63"/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Rectangle 64"/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1066800" y="4800600"/>
            <a:ext cx="938213" cy="719138"/>
            <a:chOff x="567" y="2931"/>
            <a:chExt cx="726" cy="544"/>
          </a:xfrm>
        </p:grpSpPr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229" name="Group 61"/>
          <p:cNvGrpSpPr>
            <a:grpSpLocks/>
          </p:cNvGrpSpPr>
          <p:nvPr/>
        </p:nvGrpSpPr>
        <p:grpSpPr bwMode="auto">
          <a:xfrm>
            <a:off x="5486400" y="3505200"/>
            <a:ext cx="1368425" cy="865188"/>
            <a:chOff x="3168" y="240"/>
            <a:chExt cx="862" cy="545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3200400" y="914400"/>
            <a:ext cx="503238" cy="358775"/>
            <a:chOff x="567" y="1026"/>
            <a:chExt cx="181" cy="136"/>
          </a:xfrm>
        </p:grpSpPr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763713" y="1143000"/>
            <a:ext cx="1665287" cy="4230688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352800" y="990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1066800" y="1295400"/>
            <a:ext cx="2444750" cy="373380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4038600" y="1447800"/>
            <a:ext cx="533400" cy="1373188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2362200" y="4724400"/>
            <a:ext cx="1090613" cy="762000"/>
            <a:chOff x="567" y="2931"/>
            <a:chExt cx="726" cy="544"/>
          </a:xfrm>
        </p:grpSpPr>
        <p:sp>
          <p:nvSpPr>
            <p:cNvPr id="7199" name="Oval 31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93" name="Line 25"/>
          <p:cNvSpPr>
            <a:spLocks noChangeShapeType="1"/>
          </p:cNvSpPr>
          <p:nvPr/>
        </p:nvSpPr>
        <p:spPr bwMode="auto">
          <a:xfrm flipH="1">
            <a:off x="3200400" y="3276600"/>
            <a:ext cx="838200" cy="20574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3429000" y="2819400"/>
            <a:ext cx="609600" cy="1524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3429000" y="2971800"/>
            <a:ext cx="609600" cy="3048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H="1">
            <a:off x="4648200" y="2438400"/>
            <a:ext cx="2209800" cy="1981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V="1">
            <a:off x="6858000" y="1600200"/>
            <a:ext cx="3556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7010400" y="1447800"/>
            <a:ext cx="503238" cy="360363"/>
            <a:chOff x="567" y="1026"/>
            <a:chExt cx="181" cy="136"/>
          </a:xfrm>
        </p:grpSpPr>
        <p:sp>
          <p:nvSpPr>
            <p:cNvPr id="7219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15" name="Group 47"/>
          <p:cNvGrpSpPr>
            <a:grpSpLocks/>
          </p:cNvGrpSpPr>
          <p:nvPr/>
        </p:nvGrpSpPr>
        <p:grpSpPr bwMode="auto">
          <a:xfrm>
            <a:off x="6629400" y="2286000"/>
            <a:ext cx="503238" cy="360363"/>
            <a:chOff x="567" y="1026"/>
            <a:chExt cx="181" cy="136"/>
          </a:xfrm>
        </p:grpSpPr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22" name="Group 54"/>
          <p:cNvGrpSpPr>
            <a:grpSpLocks/>
          </p:cNvGrpSpPr>
          <p:nvPr/>
        </p:nvGrpSpPr>
        <p:grpSpPr bwMode="auto">
          <a:xfrm>
            <a:off x="3810000" y="2590800"/>
            <a:ext cx="503238" cy="360363"/>
            <a:chOff x="567" y="1026"/>
            <a:chExt cx="181" cy="136"/>
          </a:xfrm>
        </p:grpSpPr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25" name="Group 57"/>
          <p:cNvGrpSpPr>
            <a:grpSpLocks/>
          </p:cNvGrpSpPr>
          <p:nvPr/>
        </p:nvGrpSpPr>
        <p:grpSpPr bwMode="auto">
          <a:xfrm>
            <a:off x="4953000" y="4648200"/>
            <a:ext cx="1447800" cy="838200"/>
            <a:chOff x="3134" y="724"/>
            <a:chExt cx="948" cy="612"/>
          </a:xfrm>
        </p:grpSpPr>
        <p:sp>
          <p:nvSpPr>
            <p:cNvPr id="7226" name="Oval 58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5029200" y="1524000"/>
            <a:ext cx="1447800" cy="35814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 flipV="1">
            <a:off x="6172200" y="3810000"/>
            <a:ext cx="5334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2514600" y="1981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238" name="Picture 70" descr="1-3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33400"/>
            <a:ext cx="666750" cy="752475"/>
          </a:xfrm>
          <a:prstGeom prst="rect">
            <a:avLst/>
          </a:prstGeom>
          <a:noFill/>
        </p:spPr>
      </p:pic>
      <p:sp>
        <p:nvSpPr>
          <p:cNvPr id="7239" name="AutoShape 71"/>
          <p:cNvSpPr>
            <a:spLocks noChangeArrowheads="1"/>
          </p:cNvSpPr>
          <p:nvPr/>
        </p:nvSpPr>
        <p:spPr bwMode="auto">
          <a:xfrm>
            <a:off x="44958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50" name="Picture 82" descr="img0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218" r="8696"/>
          <a:stretch>
            <a:fillRect/>
          </a:stretch>
        </p:blipFill>
        <p:spPr bwMode="auto">
          <a:xfrm>
            <a:off x="0" y="304800"/>
            <a:ext cx="1981200" cy="1222375"/>
          </a:xfrm>
          <a:prstGeom prst="rect">
            <a:avLst/>
          </a:prstGeom>
          <a:noFill/>
        </p:spPr>
      </p:pic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  <p:bldP spid="7185" grpId="0" animBg="1"/>
      <p:bldP spid="7192" grpId="0" animBg="1"/>
      <p:bldP spid="7193" grpId="0" animBg="1"/>
      <p:bldP spid="7201" grpId="0" animBg="1"/>
      <p:bldP spid="7202" grpId="0" animBg="1"/>
      <p:bldP spid="7210" grpId="0" animBg="1"/>
      <p:bldP spid="7221" grpId="0" animBg="1"/>
      <p:bldP spid="7197" grpId="0" animBg="1"/>
      <p:bldP spid="7228" grpId="0" animBg="1"/>
      <p:bldP spid="7237" grpId="0" animBg="1"/>
      <p:bldP spid="72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71550" y="4797425"/>
            <a:ext cx="1009650" cy="719138"/>
            <a:chOff x="567" y="2931"/>
            <a:chExt cx="726" cy="544"/>
          </a:xfrm>
        </p:grpSpPr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2124075" y="836613"/>
            <a:ext cx="935038" cy="1439862"/>
            <a:chOff x="1338" y="527"/>
            <a:chExt cx="589" cy="725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484438" y="908050"/>
            <a:ext cx="25193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3132138" y="1052513"/>
            <a:ext cx="503237" cy="358775"/>
            <a:chOff x="567" y="1026"/>
            <a:chExt cx="181" cy="136"/>
          </a:xfrm>
        </p:grpSpPr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276600" y="11255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755650" y="4797425"/>
            <a:ext cx="503238" cy="358775"/>
            <a:chOff x="567" y="1026"/>
            <a:chExt cx="181" cy="136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6" name="Oval 24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5724525" y="3500438"/>
            <a:ext cx="647700" cy="5048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2411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5580063" y="39338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2286000" y="2057400"/>
            <a:ext cx="503238" cy="360363"/>
            <a:chOff x="567" y="1026"/>
            <a:chExt cx="181" cy="136"/>
          </a:xfrm>
        </p:grpSpPr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5435600" y="3860800"/>
            <a:ext cx="503238" cy="360363"/>
            <a:chOff x="567" y="1026"/>
            <a:chExt cx="181" cy="136"/>
          </a:xfrm>
        </p:grpSpPr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236" name="Picture 44" descr="img0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t="18405" r="25641" b="30061"/>
          <a:stretch>
            <a:fillRect/>
          </a:stretch>
        </p:blipFill>
        <p:spPr bwMode="auto">
          <a:xfrm>
            <a:off x="7467600" y="304800"/>
            <a:ext cx="1676400" cy="1381125"/>
          </a:xfrm>
          <a:prstGeom prst="rect">
            <a:avLst/>
          </a:prstGeom>
          <a:noFill/>
        </p:spPr>
      </p:pic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12" grpId="0" animBg="1"/>
      <p:bldP spid="8216" grpId="0" animBg="1"/>
      <p:bldP spid="8218" grpId="0" animBg="1"/>
      <p:bldP spid="8217" grpId="0" animBg="1"/>
      <p:bldP spid="8225" grpId="0" animBg="1"/>
      <p:bldP spid="8226" grpId="0" animBg="1"/>
      <p:bldP spid="8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1" name="Group 95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3" name="Rectangle 97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2667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6200" y="480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240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3200400" y="914400"/>
            <a:ext cx="503238" cy="360363"/>
            <a:chOff x="567" y="1026"/>
            <a:chExt cx="181" cy="136"/>
          </a:xfrm>
        </p:grpSpPr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3657600" y="2209800"/>
            <a:ext cx="914400" cy="2362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2057400" y="838200"/>
            <a:ext cx="2603500" cy="1397000"/>
          </a:xfrm>
          <a:custGeom>
            <a:avLst/>
            <a:gdLst/>
            <a:ahLst/>
            <a:cxnLst>
              <a:cxn ang="0">
                <a:pos x="1536" y="880"/>
              </a:cxn>
              <a:cxn ang="0">
                <a:pos x="1584" y="640"/>
              </a:cxn>
              <a:cxn ang="0">
                <a:pos x="1488" y="304"/>
              </a:cxn>
              <a:cxn ang="0">
                <a:pos x="1248" y="112"/>
              </a:cxn>
              <a:cxn ang="0">
                <a:pos x="960" y="16"/>
              </a:cxn>
              <a:cxn ang="0">
                <a:pos x="672" y="16"/>
              </a:cxn>
              <a:cxn ang="0">
                <a:pos x="336" y="112"/>
              </a:cxn>
              <a:cxn ang="0">
                <a:pos x="192" y="208"/>
              </a:cxn>
              <a:cxn ang="0">
                <a:pos x="48" y="448"/>
              </a:cxn>
              <a:cxn ang="0">
                <a:pos x="0" y="544"/>
              </a:cxn>
            </a:cxnLst>
            <a:rect l="0" t="0" r="r" b="b"/>
            <a:pathLst>
              <a:path w="1592" h="880">
                <a:moveTo>
                  <a:pt x="1536" y="880"/>
                </a:moveTo>
                <a:cubicBezTo>
                  <a:pt x="1564" y="808"/>
                  <a:pt x="1592" y="736"/>
                  <a:pt x="1584" y="640"/>
                </a:cubicBezTo>
                <a:cubicBezTo>
                  <a:pt x="1576" y="544"/>
                  <a:pt x="1544" y="392"/>
                  <a:pt x="1488" y="304"/>
                </a:cubicBezTo>
                <a:cubicBezTo>
                  <a:pt x="1432" y="216"/>
                  <a:pt x="1336" y="160"/>
                  <a:pt x="1248" y="112"/>
                </a:cubicBezTo>
                <a:cubicBezTo>
                  <a:pt x="1160" y="64"/>
                  <a:pt x="1056" y="32"/>
                  <a:pt x="960" y="16"/>
                </a:cubicBezTo>
                <a:cubicBezTo>
                  <a:pt x="864" y="0"/>
                  <a:pt x="776" y="0"/>
                  <a:pt x="672" y="16"/>
                </a:cubicBezTo>
                <a:cubicBezTo>
                  <a:pt x="568" y="32"/>
                  <a:pt x="416" y="80"/>
                  <a:pt x="336" y="112"/>
                </a:cubicBezTo>
                <a:cubicBezTo>
                  <a:pt x="256" y="144"/>
                  <a:pt x="240" y="152"/>
                  <a:pt x="192" y="208"/>
                </a:cubicBezTo>
                <a:cubicBezTo>
                  <a:pt x="144" y="264"/>
                  <a:pt x="80" y="392"/>
                  <a:pt x="48" y="448"/>
                </a:cubicBezTo>
                <a:cubicBezTo>
                  <a:pt x="16" y="504"/>
                  <a:pt x="8" y="524"/>
                  <a:pt x="0" y="544"/>
                </a:cubicBezTo>
              </a:path>
            </a:pathLst>
          </a:custGeom>
          <a:noFill/>
          <a:ln w="1111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1143000" y="4267200"/>
            <a:ext cx="1066800" cy="5842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576" y="144"/>
              </a:cxn>
              <a:cxn ang="0">
                <a:pos x="384" y="288"/>
              </a:cxn>
              <a:cxn ang="0">
                <a:pos x="144" y="288"/>
              </a:cxn>
              <a:cxn ang="0">
                <a:pos x="0" y="96"/>
              </a:cxn>
            </a:cxnLst>
            <a:rect l="0" t="0" r="r" b="b"/>
            <a:pathLst>
              <a:path w="672" h="320">
                <a:moveTo>
                  <a:pt x="672" y="0"/>
                </a:moveTo>
                <a:cubicBezTo>
                  <a:pt x="648" y="48"/>
                  <a:pt x="624" y="96"/>
                  <a:pt x="576" y="144"/>
                </a:cubicBezTo>
                <a:cubicBezTo>
                  <a:pt x="528" y="192"/>
                  <a:pt x="456" y="264"/>
                  <a:pt x="384" y="288"/>
                </a:cubicBezTo>
                <a:cubicBezTo>
                  <a:pt x="312" y="312"/>
                  <a:pt x="208" y="320"/>
                  <a:pt x="144" y="288"/>
                </a:cubicBezTo>
                <a:cubicBezTo>
                  <a:pt x="80" y="256"/>
                  <a:pt x="40" y="176"/>
                  <a:pt x="0" y="96"/>
                </a:cubicBezTo>
              </a:path>
            </a:pathLst>
          </a:cu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1143000" y="4343400"/>
            <a:ext cx="2514600" cy="457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8"/>
              </a:cxn>
              <a:cxn ang="0">
                <a:pos x="240" y="0"/>
              </a:cxn>
              <a:cxn ang="0">
                <a:pos x="480" y="48"/>
              </a:cxn>
              <a:cxn ang="0">
                <a:pos x="672" y="144"/>
              </a:cxn>
              <a:cxn ang="0">
                <a:pos x="864" y="240"/>
              </a:cxn>
              <a:cxn ang="0">
                <a:pos x="1008" y="288"/>
              </a:cxn>
              <a:cxn ang="0">
                <a:pos x="1296" y="288"/>
              </a:cxn>
              <a:cxn ang="0">
                <a:pos x="1488" y="240"/>
              </a:cxn>
              <a:cxn ang="0">
                <a:pos x="1584" y="144"/>
              </a:cxn>
            </a:cxnLst>
            <a:rect l="0" t="0" r="r" b="b"/>
            <a:pathLst>
              <a:path w="1584" h="296">
                <a:moveTo>
                  <a:pt x="0" y="96"/>
                </a:moveTo>
                <a:cubicBezTo>
                  <a:pt x="4" y="80"/>
                  <a:pt x="8" y="64"/>
                  <a:pt x="48" y="48"/>
                </a:cubicBezTo>
                <a:cubicBezTo>
                  <a:pt x="88" y="32"/>
                  <a:pt x="168" y="0"/>
                  <a:pt x="240" y="0"/>
                </a:cubicBezTo>
                <a:cubicBezTo>
                  <a:pt x="312" y="0"/>
                  <a:pt x="408" y="24"/>
                  <a:pt x="480" y="48"/>
                </a:cubicBezTo>
                <a:cubicBezTo>
                  <a:pt x="552" y="72"/>
                  <a:pt x="608" y="112"/>
                  <a:pt x="672" y="144"/>
                </a:cubicBezTo>
                <a:cubicBezTo>
                  <a:pt x="736" y="176"/>
                  <a:pt x="808" y="216"/>
                  <a:pt x="864" y="240"/>
                </a:cubicBezTo>
                <a:cubicBezTo>
                  <a:pt x="920" y="264"/>
                  <a:pt x="936" y="280"/>
                  <a:pt x="1008" y="288"/>
                </a:cubicBezTo>
                <a:cubicBezTo>
                  <a:pt x="1080" y="296"/>
                  <a:pt x="1216" y="296"/>
                  <a:pt x="1296" y="288"/>
                </a:cubicBezTo>
                <a:cubicBezTo>
                  <a:pt x="1376" y="280"/>
                  <a:pt x="1440" y="264"/>
                  <a:pt x="1488" y="240"/>
                </a:cubicBezTo>
                <a:cubicBezTo>
                  <a:pt x="1536" y="216"/>
                  <a:pt x="1560" y="180"/>
                  <a:pt x="1584" y="144"/>
                </a:cubicBezTo>
              </a:path>
            </a:pathLst>
          </a:cu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292" name="Group 76"/>
          <p:cNvGrpSpPr>
            <a:grpSpLocks/>
          </p:cNvGrpSpPr>
          <p:nvPr/>
        </p:nvGrpSpPr>
        <p:grpSpPr bwMode="auto">
          <a:xfrm>
            <a:off x="5832475" y="2608263"/>
            <a:ext cx="1368425" cy="865187"/>
            <a:chOff x="3168" y="240"/>
            <a:chExt cx="862" cy="545"/>
          </a:xfrm>
        </p:grpSpPr>
        <p:sp>
          <p:nvSpPr>
            <p:cNvPr id="9293" name="Oval 7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97" name="Oval 81"/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98" name="Rectangle 82"/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 rot="493204">
            <a:off x="5854700" y="29686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304" name="Group 88"/>
          <p:cNvGrpSpPr>
            <a:grpSpLocks/>
          </p:cNvGrpSpPr>
          <p:nvPr/>
        </p:nvGrpSpPr>
        <p:grpSpPr bwMode="auto">
          <a:xfrm>
            <a:off x="6858000" y="2895600"/>
            <a:ext cx="431800" cy="360363"/>
            <a:chOff x="567" y="1026"/>
            <a:chExt cx="181" cy="136"/>
          </a:xfrm>
        </p:grpSpPr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06" name="Line 9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307" name="Picture 91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8" y="4337050"/>
            <a:ext cx="647700" cy="366713"/>
          </a:xfrm>
          <a:prstGeom prst="rect">
            <a:avLst/>
          </a:prstGeom>
          <a:noFill/>
        </p:spPr>
      </p:pic>
      <p:pic>
        <p:nvPicPr>
          <p:cNvPr id="9308" name="Picture 92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2176463"/>
            <a:ext cx="666750" cy="752475"/>
          </a:xfrm>
          <a:prstGeom prst="rect">
            <a:avLst/>
          </a:prstGeom>
          <a:noFill/>
        </p:spPr>
      </p:pic>
      <p:sp>
        <p:nvSpPr>
          <p:cNvPr id="9309" name="AutoShape 93"/>
          <p:cNvSpPr>
            <a:spLocks noChangeArrowheads="1"/>
          </p:cNvSpPr>
          <p:nvPr/>
        </p:nvSpPr>
        <p:spPr bwMode="auto">
          <a:xfrm>
            <a:off x="69342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4" name="Line 98"/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00" name="Line 84"/>
          <p:cNvSpPr>
            <a:spLocks noChangeShapeType="1"/>
          </p:cNvSpPr>
          <p:nvPr/>
        </p:nvSpPr>
        <p:spPr bwMode="auto">
          <a:xfrm flipH="1">
            <a:off x="5349875" y="2824163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209800" y="1066800"/>
            <a:ext cx="1295400" cy="32004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1981200" y="4038600"/>
            <a:ext cx="503238" cy="360363"/>
            <a:chOff x="567" y="1026"/>
            <a:chExt cx="181" cy="136"/>
          </a:xfrm>
        </p:grpSpPr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352800" y="990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1981200" y="1676400"/>
            <a:ext cx="2832100" cy="20066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8" y="192"/>
              </a:cxn>
              <a:cxn ang="0">
                <a:pos x="8" y="432"/>
              </a:cxn>
              <a:cxn ang="0">
                <a:pos x="56" y="672"/>
              </a:cxn>
              <a:cxn ang="0">
                <a:pos x="200" y="864"/>
              </a:cxn>
              <a:cxn ang="0">
                <a:pos x="536" y="1008"/>
              </a:cxn>
              <a:cxn ang="0">
                <a:pos x="968" y="1152"/>
              </a:cxn>
              <a:cxn ang="0">
                <a:pos x="1352" y="1248"/>
              </a:cxn>
              <a:cxn ang="0">
                <a:pos x="1784" y="1248"/>
              </a:cxn>
            </a:cxnLst>
            <a:rect l="0" t="0" r="r" b="b"/>
            <a:pathLst>
              <a:path w="1784" h="1264">
                <a:moveTo>
                  <a:pt x="56" y="0"/>
                </a:moveTo>
                <a:cubicBezTo>
                  <a:pt x="36" y="60"/>
                  <a:pt x="16" y="120"/>
                  <a:pt x="8" y="192"/>
                </a:cubicBezTo>
                <a:cubicBezTo>
                  <a:pt x="0" y="264"/>
                  <a:pt x="0" y="352"/>
                  <a:pt x="8" y="432"/>
                </a:cubicBezTo>
                <a:cubicBezTo>
                  <a:pt x="16" y="512"/>
                  <a:pt x="24" y="600"/>
                  <a:pt x="56" y="672"/>
                </a:cubicBezTo>
                <a:cubicBezTo>
                  <a:pt x="88" y="744"/>
                  <a:pt x="120" y="808"/>
                  <a:pt x="200" y="864"/>
                </a:cubicBezTo>
                <a:cubicBezTo>
                  <a:pt x="280" y="920"/>
                  <a:pt x="408" y="960"/>
                  <a:pt x="536" y="1008"/>
                </a:cubicBezTo>
                <a:cubicBezTo>
                  <a:pt x="664" y="1056"/>
                  <a:pt x="832" y="1112"/>
                  <a:pt x="968" y="1152"/>
                </a:cubicBezTo>
                <a:cubicBezTo>
                  <a:pt x="1104" y="1192"/>
                  <a:pt x="1216" y="1232"/>
                  <a:pt x="1352" y="1248"/>
                </a:cubicBezTo>
                <a:cubicBezTo>
                  <a:pt x="1488" y="1264"/>
                  <a:pt x="1712" y="1248"/>
                  <a:pt x="1784" y="1248"/>
                </a:cubicBezTo>
              </a:path>
            </a:pathLst>
          </a:custGeom>
          <a:noFill/>
          <a:ln w="111125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254" name="Group 38"/>
          <p:cNvGrpSpPr>
            <a:grpSpLocks/>
          </p:cNvGrpSpPr>
          <p:nvPr/>
        </p:nvGrpSpPr>
        <p:grpSpPr bwMode="auto">
          <a:xfrm>
            <a:off x="2438400" y="2971800"/>
            <a:ext cx="503238" cy="360363"/>
            <a:chOff x="567" y="1026"/>
            <a:chExt cx="181" cy="136"/>
          </a:xfrm>
        </p:grpSpPr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318" name="Picture 102" descr="img0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87" t="20532" r="19051" b="14949"/>
          <a:stretch>
            <a:fillRect/>
          </a:stretch>
        </p:blipFill>
        <p:spPr bwMode="auto">
          <a:xfrm>
            <a:off x="6781800" y="381000"/>
            <a:ext cx="2362200" cy="1847850"/>
          </a:xfrm>
          <a:prstGeom prst="rect">
            <a:avLst/>
          </a:prstGeom>
          <a:noFill/>
        </p:spPr>
      </p:pic>
      <p:grpSp>
        <p:nvGrpSpPr>
          <p:cNvPr id="9319" name="Group 103"/>
          <p:cNvGrpSpPr>
            <a:grpSpLocks/>
          </p:cNvGrpSpPr>
          <p:nvPr/>
        </p:nvGrpSpPr>
        <p:grpSpPr bwMode="auto">
          <a:xfrm>
            <a:off x="5562600" y="6497638"/>
            <a:ext cx="431800" cy="360362"/>
            <a:chOff x="567" y="1026"/>
            <a:chExt cx="181" cy="136"/>
          </a:xfrm>
        </p:grpSpPr>
        <p:sp>
          <p:nvSpPr>
            <p:cNvPr id="9320" name="Line 10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21" name="Line 10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 animBg="1"/>
      <p:bldP spid="9249" grpId="0" animBg="1"/>
      <p:bldP spid="9252" grpId="0" animBg="1"/>
      <p:bldP spid="9253" grpId="0" animBg="1"/>
      <p:bldP spid="9297" grpId="0" animBg="1"/>
      <p:bldP spid="9301" grpId="0" animBg="1"/>
      <p:bldP spid="9302" grpId="0" animBg="1"/>
      <p:bldP spid="9309" grpId="0" animBg="1"/>
      <p:bldP spid="9314" grpId="0" animBg="1"/>
      <p:bldP spid="9300" grpId="0" animBg="1"/>
      <p:bldP spid="9303" grpId="0" animBg="1"/>
      <p:bldP spid="9230" grpId="0" animBg="1"/>
      <p:bldP spid="9229" grpId="0" animBg="1"/>
      <p:bldP spid="9315" grpId="0" animBg="1"/>
      <p:bldP spid="93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51" name="Picture 11" descr="img0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72" t="19984" r="25714" b="28583"/>
          <a:stretch>
            <a:fillRect/>
          </a:stretch>
        </p:blipFill>
        <p:spPr bwMode="auto">
          <a:xfrm>
            <a:off x="7315200" y="457200"/>
            <a:ext cx="1828800" cy="1495425"/>
          </a:xfrm>
          <a:prstGeom prst="rect">
            <a:avLst/>
          </a:prstGeom>
          <a:noFill/>
        </p:spPr>
      </p:pic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5527675" y="3446463"/>
            <a:ext cx="1101725" cy="668337"/>
            <a:chOff x="3168" y="240"/>
            <a:chExt cx="862" cy="545"/>
          </a:xfrm>
        </p:grpSpPr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Oval 15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4953000" y="4572000"/>
            <a:ext cx="13716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724400" y="3962400"/>
            <a:ext cx="1752600" cy="1066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6400800" y="3657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4495800" y="4876800"/>
            <a:ext cx="431800" cy="360363"/>
            <a:chOff x="567" y="1026"/>
            <a:chExt cx="181" cy="136"/>
          </a:xfrm>
        </p:grpSpPr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9" name="Oval 29"/>
          <p:cNvSpPr>
            <a:spLocks noChangeArrowheads="1"/>
          </p:cNvSpPr>
          <p:nvPr/>
        </p:nvSpPr>
        <p:spPr bwMode="auto">
          <a:xfrm rot="1937574">
            <a:off x="1828800" y="4724400"/>
            <a:ext cx="727075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493204">
            <a:off x="3275013" y="1609725"/>
            <a:ext cx="12160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76" name="Group 36"/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1752600" y="4572000"/>
            <a:ext cx="1219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2895600" y="10668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2362200" y="4419600"/>
            <a:ext cx="1371600" cy="10668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1828800" y="3200400"/>
            <a:ext cx="762000" cy="1981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2895600" y="25908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V="1">
            <a:off x="2590800" y="2819400"/>
            <a:ext cx="1219200" cy="3810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2667000" y="2362200"/>
            <a:ext cx="503238" cy="360363"/>
            <a:chOff x="567" y="1026"/>
            <a:chExt cx="181" cy="136"/>
          </a:xfrm>
        </p:grpSpPr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5720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5029200" y="3581400"/>
            <a:ext cx="6858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6172200" y="3810000"/>
            <a:ext cx="431800" cy="360363"/>
            <a:chOff x="567" y="1026"/>
            <a:chExt cx="181" cy="136"/>
          </a:xfrm>
        </p:grpSpPr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5638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5486400" y="4495800"/>
            <a:ext cx="1447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7924800" y="6629400"/>
            <a:ext cx="1219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i="1"/>
          </a:p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4" grpId="0" animBg="1"/>
      <p:bldP spid="10265" grpId="0" animBg="1"/>
      <p:bldP spid="10269" grpId="0" animBg="1"/>
      <p:bldP spid="10273" grpId="0" animBg="1"/>
      <p:bldP spid="10274" grpId="0" animBg="1"/>
      <p:bldP spid="10275" grpId="0" animBg="1"/>
      <p:bldP spid="10271" grpId="0" animBg="1"/>
      <p:bldP spid="10272" grpId="0" animBg="1"/>
      <p:bldP spid="10281" grpId="0" animBg="1"/>
      <p:bldP spid="10282" grpId="0" animBg="1"/>
      <p:bldP spid="10283" grpId="0" animBg="1"/>
      <p:bldP spid="10260" grpId="0" animBg="1"/>
      <p:bldP spid="10262" grpId="0" animBg="1"/>
      <p:bldP spid="102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273" name="Picture 9" descr="img0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t="15436" r="26923" b="30760"/>
          <a:stretch>
            <a:fillRect/>
          </a:stretch>
        </p:blipFill>
        <p:spPr bwMode="auto">
          <a:xfrm>
            <a:off x="7391400" y="304800"/>
            <a:ext cx="1752600" cy="1544638"/>
          </a:xfrm>
          <a:prstGeom prst="rect">
            <a:avLst/>
          </a:prstGeom>
          <a:noFill/>
        </p:spPr>
      </p:pic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5527675" y="3446463"/>
            <a:ext cx="1101725" cy="668337"/>
            <a:chOff x="3168" y="240"/>
            <a:chExt cx="862" cy="545"/>
          </a:xfrm>
        </p:grpSpPr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01" name="Oval 37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4953000" y="4572000"/>
            <a:ext cx="13716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6400800" y="3657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310" name="Group 46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11311" name="Oval 4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13" name="Oval 49"/>
          <p:cNvSpPr>
            <a:spLocks noChangeArrowheads="1"/>
          </p:cNvSpPr>
          <p:nvPr/>
        </p:nvSpPr>
        <p:spPr bwMode="auto">
          <a:xfrm rot="1937574">
            <a:off x="1828800" y="4724400"/>
            <a:ext cx="727075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 rot="493204">
            <a:off x="3275013" y="1609725"/>
            <a:ext cx="12160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318" name="Group 54"/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11319" name="Line 5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Line 5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21" name="Oval 57"/>
          <p:cNvSpPr>
            <a:spLocks noChangeArrowheads="1"/>
          </p:cNvSpPr>
          <p:nvPr/>
        </p:nvSpPr>
        <p:spPr bwMode="auto">
          <a:xfrm>
            <a:off x="1752600" y="4572000"/>
            <a:ext cx="1219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 flipH="1">
            <a:off x="2895600" y="10668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 flipH="1">
            <a:off x="2362200" y="4419600"/>
            <a:ext cx="1371600" cy="10668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 flipH="1">
            <a:off x="1828800" y="3200400"/>
            <a:ext cx="762000" cy="1981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2895600" y="25908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 flipV="1">
            <a:off x="2590800" y="2819400"/>
            <a:ext cx="1219200" cy="3810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2667000" y="2362200"/>
            <a:ext cx="503238" cy="360363"/>
            <a:chOff x="567" y="1026"/>
            <a:chExt cx="181" cy="136"/>
          </a:xfrm>
        </p:grpSpPr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35" name="AutoShape 71"/>
          <p:cNvSpPr>
            <a:spLocks noChangeArrowheads="1"/>
          </p:cNvSpPr>
          <p:nvPr/>
        </p:nvSpPr>
        <p:spPr bwMode="auto">
          <a:xfrm>
            <a:off x="3962400" y="45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6" name="AutoShape 72"/>
          <p:cNvSpPr>
            <a:spLocks noChangeArrowheads="1"/>
          </p:cNvSpPr>
          <p:nvPr/>
        </p:nvSpPr>
        <p:spPr bwMode="auto">
          <a:xfrm>
            <a:off x="4419600" y="45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7" name="AutoShape 73"/>
          <p:cNvSpPr>
            <a:spLocks noChangeArrowheads="1"/>
          </p:cNvSpPr>
          <p:nvPr/>
        </p:nvSpPr>
        <p:spPr bwMode="auto">
          <a:xfrm>
            <a:off x="59436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8" name="AutoShape 74"/>
          <p:cNvSpPr>
            <a:spLocks noChangeArrowheads="1"/>
          </p:cNvSpPr>
          <p:nvPr/>
        </p:nvSpPr>
        <p:spPr bwMode="auto">
          <a:xfrm>
            <a:off x="63246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 flipH="1">
            <a:off x="4953000" y="3352800"/>
            <a:ext cx="838200" cy="2057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H="1">
            <a:off x="4724400" y="3962400"/>
            <a:ext cx="1752600" cy="1066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H="1">
            <a:off x="5029200" y="3581400"/>
            <a:ext cx="6858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45720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332" name="Group 68"/>
          <p:cNvGrpSpPr>
            <a:grpSpLocks/>
          </p:cNvGrpSpPr>
          <p:nvPr/>
        </p:nvGrpSpPr>
        <p:grpSpPr bwMode="auto">
          <a:xfrm>
            <a:off x="6172200" y="3810000"/>
            <a:ext cx="431800" cy="360363"/>
            <a:chOff x="567" y="1026"/>
            <a:chExt cx="181" cy="136"/>
          </a:xfrm>
        </p:grpSpPr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4" name="Line 7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07" name="Group 43"/>
          <p:cNvGrpSpPr>
            <a:grpSpLocks/>
          </p:cNvGrpSpPr>
          <p:nvPr/>
        </p:nvGrpSpPr>
        <p:grpSpPr bwMode="auto">
          <a:xfrm>
            <a:off x="4495800" y="4876800"/>
            <a:ext cx="431800" cy="360363"/>
            <a:chOff x="567" y="1026"/>
            <a:chExt cx="181" cy="136"/>
          </a:xfrm>
        </p:grpSpPr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>
            <a:off x="5486400" y="4495800"/>
            <a:ext cx="1447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7924800" y="6629400"/>
            <a:ext cx="121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animBg="1"/>
      <p:bldP spid="11306" grpId="0" animBg="1"/>
      <p:bldP spid="11313" grpId="0" animBg="1"/>
      <p:bldP spid="11315" grpId="0" animBg="1"/>
      <p:bldP spid="11316" grpId="0" animBg="1"/>
      <p:bldP spid="11317" grpId="0" animBg="1"/>
      <p:bldP spid="11322" grpId="0" animBg="1"/>
      <p:bldP spid="11323" grpId="0" animBg="1"/>
      <p:bldP spid="11324" grpId="0" animBg="1"/>
      <p:bldP spid="11325" grpId="0" animBg="1"/>
      <p:bldP spid="11326" grpId="0" animBg="1"/>
      <p:bldP spid="11335" grpId="0" animBg="1"/>
      <p:bldP spid="11336" grpId="0" animBg="1"/>
      <p:bldP spid="11337" grpId="0" animBg="1"/>
      <p:bldP spid="11338" grpId="0" animBg="1"/>
      <p:bldP spid="11305" grpId="0" animBg="1"/>
      <p:bldP spid="11331" grpId="0" animBg="1"/>
      <p:bldP spid="11330" grpId="0" animBg="1"/>
      <p:bldP spid="1130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545</Words>
  <Application>Microsoft Office PowerPoint</Application>
  <PresentationFormat>Экран (4:3)</PresentationFormat>
  <Paragraphs>112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Book Antiqua</vt:lpstr>
      <vt:lpstr>Bookman Old Style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user</cp:lastModifiedBy>
  <cp:revision>46</cp:revision>
  <dcterms:created xsi:type="dcterms:W3CDTF">2008-10-23T12:54:24Z</dcterms:created>
  <dcterms:modified xsi:type="dcterms:W3CDTF">2015-09-06T19:46:01Z</dcterms:modified>
</cp:coreProperties>
</file>